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7" r:id="rId2"/>
  </p:sldMasterIdLst>
  <p:notesMasterIdLst>
    <p:notesMasterId r:id="rId21"/>
  </p:notesMasterIdLst>
  <p:handoutMasterIdLst>
    <p:handoutMasterId r:id="rId22"/>
  </p:handoutMasterIdLst>
  <p:sldIdLst>
    <p:sldId id="371" r:id="rId3"/>
    <p:sldId id="374" r:id="rId4"/>
    <p:sldId id="369" r:id="rId5"/>
    <p:sldId id="357" r:id="rId6"/>
    <p:sldId id="384" r:id="rId7"/>
    <p:sldId id="386" r:id="rId8"/>
    <p:sldId id="399" r:id="rId9"/>
    <p:sldId id="388" r:id="rId10"/>
    <p:sldId id="385" r:id="rId11"/>
    <p:sldId id="390" r:id="rId12"/>
    <p:sldId id="389" r:id="rId13"/>
    <p:sldId id="400" r:id="rId14"/>
    <p:sldId id="401" r:id="rId15"/>
    <p:sldId id="402" r:id="rId16"/>
    <p:sldId id="394" r:id="rId17"/>
    <p:sldId id="397" r:id="rId18"/>
    <p:sldId id="398" r:id="rId19"/>
    <p:sldId id="378" r:id="rId20"/>
  </p:sldIdLst>
  <p:sldSz cx="12192000" cy="6858000"/>
  <p:notesSz cx="6735763" cy="98663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3" orient="horz" pos="2160">
          <p15:clr>
            <a:srgbClr val="A4A3A4"/>
          </p15:clr>
        </p15:guide>
        <p15:guide id="4"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HAYAT Laure" initials="KL" lastIdx="4" clrIdx="0">
    <p:extLst>
      <p:ext uri="{19B8F6BF-5375-455C-9EA6-DF929625EA0E}">
        <p15:presenceInfo xmlns:p15="http://schemas.microsoft.com/office/powerpoint/2012/main" userId="S-1-5-21-3803155387-4143733754-3887331536-407718" providerId="AD"/>
      </p:ext>
    </p:extLst>
  </p:cmAuthor>
  <p:cmAuthor id="2" name="CUBILLOS CELIS Paula" initials="CCP" lastIdx="5" clrIdx="1">
    <p:extLst>
      <p:ext uri="{19B8F6BF-5375-455C-9EA6-DF929625EA0E}">
        <p15:presenceInfo xmlns:p15="http://schemas.microsoft.com/office/powerpoint/2012/main" userId="S-1-5-21-3803155387-4143733754-3887331536-278274" providerId="AD"/>
      </p:ext>
    </p:extLst>
  </p:cmAuthor>
  <p:cmAuthor id="3" name="CATHELINEAU Emmanuelle" initials="CE" lastIdx="7" clrIdx="2">
    <p:extLst>
      <p:ext uri="{19B8F6BF-5375-455C-9EA6-DF929625EA0E}">
        <p15:presenceInfo xmlns:p15="http://schemas.microsoft.com/office/powerpoint/2012/main" userId="S-1-5-21-3803155387-4143733754-3887331536-96398" providerId="AD"/>
      </p:ext>
    </p:extLst>
  </p:cmAuthor>
  <p:cmAuthor id="4" name="MERITA BLAT Mar" initials="MBM" lastIdx="7" clrIdx="3">
    <p:extLst>
      <p:ext uri="{19B8F6BF-5375-455C-9EA6-DF929625EA0E}">
        <p15:presenceInfo xmlns:p15="http://schemas.microsoft.com/office/powerpoint/2012/main" userId="S-1-5-21-3803155387-4143733754-3887331536-284425" providerId="AD"/>
      </p:ext>
    </p:extLst>
  </p:cmAuthor>
  <p:cmAuthor id="5" name="HIBLE Jean-Jacques" initials="HJ" lastIdx="2" clrIdx="4">
    <p:extLst>
      <p:ext uri="{19B8F6BF-5375-455C-9EA6-DF929625EA0E}">
        <p15:presenceInfo xmlns:p15="http://schemas.microsoft.com/office/powerpoint/2012/main" userId="S-1-5-21-3803155387-4143733754-3887331536-4079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51" autoAdjust="0"/>
    <p:restoredTop sz="93979" autoAdjust="0"/>
  </p:normalViewPr>
  <p:slideViewPr>
    <p:cSldViewPr snapToGrid="0">
      <p:cViewPr>
        <p:scale>
          <a:sx n="69" d="100"/>
          <a:sy n="69" d="100"/>
        </p:scale>
        <p:origin x="660" y="44"/>
      </p:cViewPr>
      <p:guideLst>
        <p:guide orient="horz" pos="2160"/>
        <p:guide pos="3840"/>
      </p:guideLst>
    </p:cSldViewPr>
  </p:slideViewPr>
  <p:outlineViewPr>
    <p:cViewPr>
      <p:scale>
        <a:sx n="33" d="100"/>
        <a:sy n="33" d="100"/>
      </p:scale>
      <p:origin x="0" y="-9192"/>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14FD5185-276F-4D67-858C-6C390F451E05}" type="datetimeFigureOut">
              <a:rPr lang="fr-FR" smtClean="0"/>
              <a:t>10/04/2024</a:t>
            </a:fld>
            <a:endParaRPr lang="fr-FR"/>
          </a:p>
        </p:txBody>
      </p:sp>
      <p:sp>
        <p:nvSpPr>
          <p:cNvPr id="4" name="Espace réservé du pied de page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EC3FC7DC-EA7D-45EC-A44D-3FE9A6E60C55}" type="slidenum">
              <a:rPr lang="fr-FR" smtClean="0"/>
              <a:t>‹N°›</a:t>
            </a:fld>
            <a:endParaRPr lang="fr-FR"/>
          </a:p>
        </p:txBody>
      </p:sp>
    </p:spTree>
    <p:extLst>
      <p:ext uri="{BB962C8B-B14F-4D97-AF65-F5344CB8AC3E}">
        <p14:creationId xmlns:p14="http://schemas.microsoft.com/office/powerpoint/2010/main" val="10906441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EFF3F112-6C4E-4379-A826-548F158057D0}" type="datetimeFigureOut">
              <a:rPr lang="fr-FR" smtClean="0"/>
              <a:t>10/04/2024</a:t>
            </a:fld>
            <a:endParaRPr lang="fr-FR"/>
          </a:p>
        </p:txBody>
      </p:sp>
      <p:sp>
        <p:nvSpPr>
          <p:cNvPr id="4" name="Espace réservé de l'image des diapositives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094EFB4F-FEAE-439C-A7D5-958BED5116DD}" type="slidenum">
              <a:rPr lang="fr-FR" smtClean="0"/>
              <a:t>‹N°›</a:t>
            </a:fld>
            <a:endParaRPr lang="fr-FR"/>
          </a:p>
        </p:txBody>
      </p:sp>
    </p:spTree>
    <p:extLst>
      <p:ext uri="{BB962C8B-B14F-4D97-AF65-F5344CB8AC3E}">
        <p14:creationId xmlns:p14="http://schemas.microsoft.com/office/powerpoint/2010/main" val="5837495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94EFB4F-FEAE-439C-A7D5-958BED5116DD}" type="slidenum">
              <a:rPr lang="fr-FR" smtClean="0"/>
              <a:t>5</a:t>
            </a:fld>
            <a:endParaRPr lang="fr-FR"/>
          </a:p>
        </p:txBody>
      </p:sp>
    </p:spTree>
    <p:extLst>
      <p:ext uri="{BB962C8B-B14F-4D97-AF65-F5344CB8AC3E}">
        <p14:creationId xmlns:p14="http://schemas.microsoft.com/office/powerpoint/2010/main" val="3357102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94EFB4F-FEAE-439C-A7D5-958BED5116DD}" type="slidenum">
              <a:rPr lang="fr-FR" smtClean="0"/>
              <a:t>17</a:t>
            </a:fld>
            <a:endParaRPr lang="fr-FR"/>
          </a:p>
        </p:txBody>
      </p:sp>
    </p:spTree>
    <p:extLst>
      <p:ext uri="{BB962C8B-B14F-4D97-AF65-F5344CB8AC3E}">
        <p14:creationId xmlns:p14="http://schemas.microsoft.com/office/powerpoint/2010/main" val="4132703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Les OSC féministes</a:t>
            </a:r>
            <a:r>
              <a:rPr lang="fr-FR" baseline="0" dirty="0" smtClean="0"/>
              <a:t> locales ne </a:t>
            </a:r>
            <a:r>
              <a:rPr lang="fr-FR" dirty="0" smtClean="0"/>
              <a:t>peuvent pas être membres du consortium et récipiendaires des fonds de la composante 1, mais peuvent toucher des financements pour la mise en œuvre d'activités contribuant à la composante 2 ou à la composante 3</a:t>
            </a:r>
            <a:endParaRPr lang="fr-FR" dirty="0"/>
          </a:p>
        </p:txBody>
      </p:sp>
      <p:sp>
        <p:nvSpPr>
          <p:cNvPr id="4" name="Espace réservé du numéro de diapositive 3"/>
          <p:cNvSpPr>
            <a:spLocks noGrp="1"/>
          </p:cNvSpPr>
          <p:nvPr>
            <p:ph type="sldNum" sz="quarter" idx="10"/>
          </p:nvPr>
        </p:nvSpPr>
        <p:spPr/>
        <p:txBody>
          <a:bodyPr/>
          <a:lstStyle/>
          <a:p>
            <a:fld id="{094EFB4F-FEAE-439C-A7D5-958BED5116DD}" type="slidenum">
              <a:rPr lang="fr-FR" smtClean="0"/>
              <a:t>7</a:t>
            </a:fld>
            <a:endParaRPr lang="fr-FR"/>
          </a:p>
        </p:txBody>
      </p:sp>
    </p:spTree>
    <p:extLst>
      <p:ext uri="{BB962C8B-B14F-4D97-AF65-F5344CB8AC3E}">
        <p14:creationId xmlns:p14="http://schemas.microsoft.com/office/powerpoint/2010/main" val="1454747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94EFB4F-FEAE-439C-A7D5-958BED5116DD}" type="slidenum">
              <a:rPr lang="fr-FR" smtClean="0"/>
              <a:t>10</a:t>
            </a:fld>
            <a:endParaRPr lang="fr-FR"/>
          </a:p>
        </p:txBody>
      </p:sp>
    </p:spTree>
    <p:extLst>
      <p:ext uri="{BB962C8B-B14F-4D97-AF65-F5344CB8AC3E}">
        <p14:creationId xmlns:p14="http://schemas.microsoft.com/office/powerpoint/2010/main" val="26386605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94EFB4F-FEAE-439C-A7D5-958BED5116DD}" type="slidenum">
              <a:rPr lang="fr-FR" smtClean="0"/>
              <a:t>11</a:t>
            </a:fld>
            <a:endParaRPr lang="fr-FR"/>
          </a:p>
        </p:txBody>
      </p:sp>
    </p:spTree>
    <p:extLst>
      <p:ext uri="{BB962C8B-B14F-4D97-AF65-F5344CB8AC3E}">
        <p14:creationId xmlns:p14="http://schemas.microsoft.com/office/powerpoint/2010/main" val="1670090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94EFB4F-FEAE-439C-A7D5-958BED5116DD}" type="slidenum">
              <a:rPr lang="fr-FR" smtClean="0"/>
              <a:t>12</a:t>
            </a:fld>
            <a:endParaRPr lang="fr-FR"/>
          </a:p>
        </p:txBody>
      </p:sp>
    </p:spTree>
    <p:extLst>
      <p:ext uri="{BB962C8B-B14F-4D97-AF65-F5344CB8AC3E}">
        <p14:creationId xmlns:p14="http://schemas.microsoft.com/office/powerpoint/2010/main" val="21682396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fr-FR" sz="1200" kern="1200" dirty="0" smtClean="0">
              <a:solidFill>
                <a:schemeClr val="tx1"/>
              </a:solidFill>
              <a:effectLst/>
              <a:latin typeface="+mn-lt"/>
              <a:ea typeface="+mn-ea"/>
              <a:cs typeface="+mn-cs"/>
            </a:endParaRPr>
          </a:p>
          <a:p>
            <a:pPr marL="0" indent="0">
              <a:buFont typeface="Wingdings" panose="05000000000000000000" pitchFamily="2" charset="2"/>
              <a:buNone/>
            </a:pPr>
            <a:endParaRPr lang="fr-FR" dirty="0"/>
          </a:p>
        </p:txBody>
      </p:sp>
      <p:sp>
        <p:nvSpPr>
          <p:cNvPr id="4" name="Espace réservé du numéro de diapositive 3"/>
          <p:cNvSpPr>
            <a:spLocks noGrp="1"/>
          </p:cNvSpPr>
          <p:nvPr>
            <p:ph type="sldNum" sz="quarter" idx="10"/>
          </p:nvPr>
        </p:nvSpPr>
        <p:spPr/>
        <p:txBody>
          <a:bodyPr/>
          <a:lstStyle/>
          <a:p>
            <a:fld id="{094EFB4F-FEAE-439C-A7D5-958BED5116DD}" type="slidenum">
              <a:rPr lang="fr-FR" smtClean="0"/>
              <a:t>13</a:t>
            </a:fld>
            <a:endParaRPr lang="fr-FR"/>
          </a:p>
        </p:txBody>
      </p:sp>
    </p:spTree>
    <p:extLst>
      <p:ext uri="{BB962C8B-B14F-4D97-AF65-F5344CB8AC3E}">
        <p14:creationId xmlns:p14="http://schemas.microsoft.com/office/powerpoint/2010/main" val="24886161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mtClean="0"/>
              <a:t>Soit</a:t>
            </a:r>
            <a:r>
              <a:rPr lang="fr-FR" baseline="0" smtClean="0"/>
              <a:t> un budget annuel de l’OSC qui porte qui doit être supérieur à </a:t>
            </a:r>
            <a:r>
              <a:rPr lang="fr-FR" sz="1200" b="0" i="0" u="none" strike="noStrike" kern="1200" smtClean="0">
                <a:solidFill>
                  <a:schemeClr val="tx1"/>
                </a:solidFill>
                <a:effectLst/>
                <a:latin typeface="+mn-lt"/>
                <a:ea typeface="+mn-ea"/>
                <a:cs typeface="+mn-cs"/>
              </a:rPr>
              <a:t>4 666 667 €</a:t>
            </a:r>
            <a:r>
              <a:rPr lang="fr-FR" smtClean="0"/>
              <a:t> pour un projet de 3 ans, et à 3,5M€ pour un projet de 4 ans</a:t>
            </a:r>
            <a:endParaRPr lang="fr-FR" dirty="0"/>
          </a:p>
        </p:txBody>
      </p:sp>
      <p:sp>
        <p:nvSpPr>
          <p:cNvPr id="4" name="Espace réservé du numéro de diapositive 3"/>
          <p:cNvSpPr>
            <a:spLocks noGrp="1"/>
          </p:cNvSpPr>
          <p:nvPr>
            <p:ph type="sldNum" sz="quarter" idx="10"/>
          </p:nvPr>
        </p:nvSpPr>
        <p:spPr/>
        <p:txBody>
          <a:bodyPr/>
          <a:lstStyle/>
          <a:p>
            <a:fld id="{094EFB4F-FEAE-439C-A7D5-958BED5116DD}" type="slidenum">
              <a:rPr lang="fr-FR" smtClean="0"/>
              <a:t>14</a:t>
            </a:fld>
            <a:endParaRPr lang="fr-FR"/>
          </a:p>
        </p:txBody>
      </p:sp>
    </p:spTree>
    <p:extLst>
      <p:ext uri="{BB962C8B-B14F-4D97-AF65-F5344CB8AC3E}">
        <p14:creationId xmlns:p14="http://schemas.microsoft.com/office/powerpoint/2010/main" val="4663439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94EFB4F-FEAE-439C-A7D5-958BED5116DD}" type="slidenum">
              <a:rPr lang="fr-FR" smtClean="0"/>
              <a:t>15</a:t>
            </a:fld>
            <a:endParaRPr lang="fr-FR"/>
          </a:p>
        </p:txBody>
      </p:sp>
    </p:spTree>
    <p:extLst>
      <p:ext uri="{BB962C8B-B14F-4D97-AF65-F5344CB8AC3E}">
        <p14:creationId xmlns:p14="http://schemas.microsoft.com/office/powerpoint/2010/main" val="4036354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094EFB4F-FEAE-439C-A7D5-958BED5116DD}" type="slidenum">
              <a:rPr lang="fr-FR" smtClean="0"/>
              <a:t>16</a:t>
            </a:fld>
            <a:endParaRPr lang="fr-FR"/>
          </a:p>
        </p:txBody>
      </p:sp>
    </p:spTree>
    <p:extLst>
      <p:ext uri="{BB962C8B-B14F-4D97-AF65-F5344CB8AC3E}">
        <p14:creationId xmlns:p14="http://schemas.microsoft.com/office/powerpoint/2010/main" val="4239867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uverture">
    <p:spTree>
      <p:nvGrpSpPr>
        <p:cNvPr id="1" name=""/>
        <p:cNvGrpSpPr/>
        <p:nvPr/>
      </p:nvGrpSpPr>
      <p:grpSpPr>
        <a:xfrm>
          <a:off x="0" y="0"/>
          <a:ext cx="0" cy="0"/>
          <a:chOff x="0" y="0"/>
          <a:chExt cx="0" cy="0"/>
        </a:xfrm>
      </p:grpSpPr>
      <p:sp>
        <p:nvSpPr>
          <p:cNvPr id="10" name="Espace réservé du texte 6">
            <a:extLst>
              <a:ext uri="{FF2B5EF4-FFF2-40B4-BE49-F238E27FC236}">
                <a16:creationId xmlns:a16="http://schemas.microsoft.com/office/drawing/2014/main" id="{CA1B95E4-093D-4EAA-BAEB-FDFBE2FD6253}"/>
              </a:ext>
            </a:extLst>
          </p:cNvPr>
          <p:cNvSpPr>
            <a:spLocks noGrp="1"/>
          </p:cNvSpPr>
          <p:nvPr>
            <p:ph type="body" sz="quarter" idx="11" hasCustomPrompt="1"/>
          </p:nvPr>
        </p:nvSpPr>
        <p:spPr>
          <a:xfrm>
            <a:off x="503865" y="3792539"/>
            <a:ext cx="11160000" cy="792000"/>
          </a:xfrm>
          <a:prstGeom prst="rect">
            <a:avLst/>
          </a:prstGeom>
        </p:spPr>
        <p:txBody>
          <a:bodyPr/>
          <a:lstStyle>
            <a:lvl1pPr marL="0" indent="0" algn="l">
              <a:spcBef>
                <a:spcPts val="0"/>
              </a:spcBef>
              <a:buNone/>
              <a:defRPr>
                <a:solidFill>
                  <a:schemeClr val="tx1"/>
                </a:solidFill>
                <a:latin typeface="+mj-lt"/>
              </a:defRPr>
            </a:lvl1pPr>
          </a:lstStyle>
          <a:p>
            <a:pPr lvl="0"/>
            <a:r>
              <a:rPr lang="fr-FR" dirty="0"/>
              <a:t>Sous-titre sur 1 ligne</a:t>
            </a:r>
          </a:p>
        </p:txBody>
      </p:sp>
      <p:sp>
        <p:nvSpPr>
          <p:cNvPr id="4" name="Titre 3">
            <a:extLst>
              <a:ext uri="{FF2B5EF4-FFF2-40B4-BE49-F238E27FC236}">
                <a16:creationId xmlns:a16="http://schemas.microsoft.com/office/drawing/2014/main" id="{D41FC51E-5F22-4A4A-A526-3E3813F8ED84}"/>
              </a:ext>
            </a:extLst>
          </p:cNvPr>
          <p:cNvSpPr>
            <a:spLocks noGrp="1"/>
          </p:cNvSpPr>
          <p:nvPr>
            <p:ph type="title" hasCustomPrompt="1"/>
          </p:nvPr>
        </p:nvSpPr>
        <p:spPr>
          <a:xfrm>
            <a:off x="503865" y="2686050"/>
            <a:ext cx="11160000" cy="1259437"/>
          </a:xfrm>
        </p:spPr>
        <p:txBody>
          <a:bodyPr/>
          <a:lstStyle>
            <a:lvl1pPr>
              <a:defRPr>
                <a:solidFill>
                  <a:schemeClr val="tx1"/>
                </a:solidFill>
              </a:defRPr>
            </a:lvl1pPr>
          </a:lstStyle>
          <a:p>
            <a:r>
              <a:rPr lang="fr-FR" dirty="0"/>
              <a:t>Titre de votre présentation sur 1 ou 2 lignes</a:t>
            </a:r>
          </a:p>
        </p:txBody>
      </p:sp>
      <p:sp>
        <p:nvSpPr>
          <p:cNvPr id="6" name="Espace réservé de la date 5">
            <a:extLst>
              <a:ext uri="{FF2B5EF4-FFF2-40B4-BE49-F238E27FC236}">
                <a16:creationId xmlns:a16="http://schemas.microsoft.com/office/drawing/2014/main" id="{2E6D85EE-8D17-4CC9-B34A-387BDBD9B30A}"/>
              </a:ext>
            </a:extLst>
          </p:cNvPr>
          <p:cNvSpPr>
            <a:spLocks noGrp="1"/>
          </p:cNvSpPr>
          <p:nvPr>
            <p:ph type="dt" sz="half" idx="12"/>
          </p:nvPr>
        </p:nvSpPr>
        <p:spPr/>
        <p:txBody>
          <a:bodyPr/>
          <a:lstStyle/>
          <a:p>
            <a:fld id="{1444C8D2-839F-4604-9FD2-F4EC22FE581D}" type="datetimeFigureOut">
              <a:rPr lang="fr-FR" smtClean="0"/>
              <a:pPr/>
              <a:t>10/04/2024</a:t>
            </a:fld>
            <a:endParaRPr lang="fr-FR" dirty="0"/>
          </a:p>
        </p:txBody>
      </p:sp>
    </p:spTree>
    <p:extLst>
      <p:ext uri="{BB962C8B-B14F-4D97-AF65-F5344CB8AC3E}">
        <p14:creationId xmlns:p14="http://schemas.microsoft.com/office/powerpoint/2010/main" val="1193982095"/>
      </p:ext>
    </p:extLst>
  </p:cSld>
  <p:clrMapOvr>
    <a:masterClrMapping/>
  </p:clrMapOvr>
  <p:timing>
    <p:tnLst>
      <p:par>
        <p:cTn id="1" dur="indefinite" restart="never" nodeType="tmRoot"/>
      </p:par>
    </p:tnLst>
  </p:timing>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e sur 1 colonne avec photo">
    <p:spTree>
      <p:nvGrpSpPr>
        <p:cNvPr id="1" name=""/>
        <p:cNvGrpSpPr/>
        <p:nvPr/>
      </p:nvGrpSpPr>
      <p:grpSpPr>
        <a:xfrm>
          <a:off x="0" y="0"/>
          <a:ext cx="0" cy="0"/>
          <a:chOff x="0" y="0"/>
          <a:chExt cx="0" cy="0"/>
        </a:xfrm>
      </p:grpSpPr>
      <p:sp>
        <p:nvSpPr>
          <p:cNvPr id="5" name="Espace réservé du contenu 4">
            <a:extLst>
              <a:ext uri="{FF2B5EF4-FFF2-40B4-BE49-F238E27FC236}">
                <a16:creationId xmlns:a16="http://schemas.microsoft.com/office/drawing/2014/main" id="{CB340BEF-A9E7-4374-B069-6782ABA31574}"/>
              </a:ext>
            </a:extLst>
          </p:cNvPr>
          <p:cNvSpPr>
            <a:spLocks noGrp="1"/>
          </p:cNvSpPr>
          <p:nvPr>
            <p:ph sz="quarter" idx="20" hasCustomPrompt="1"/>
          </p:nvPr>
        </p:nvSpPr>
        <p:spPr>
          <a:xfrm>
            <a:off x="1485866" y="1314000"/>
            <a:ext cx="5148000" cy="4320000"/>
          </a:xfrm>
        </p:spPr>
        <p:txBody>
          <a:bodyPr/>
          <a:lstStyle>
            <a:lvl1pPr>
              <a:defRPr/>
            </a:lvl1pPr>
            <a:lvl2pPr>
              <a:defRPr/>
            </a:lvl2pPr>
            <a:lvl3pPr>
              <a:defRPr/>
            </a:lvl3pPr>
            <a:lvl4pPr>
              <a:defRPr/>
            </a:lvl4pPr>
            <a:lvl5pPr>
              <a:defRPr/>
            </a:lvl5pPr>
          </a:lstStyle>
          <a:p>
            <a:pPr lvl="0"/>
            <a:r>
              <a:rPr lang="fr-FR" dirty="0"/>
              <a:t>Niveau 1</a:t>
            </a:r>
          </a:p>
          <a:p>
            <a:pPr lvl="1"/>
            <a:r>
              <a:rPr lang="fr-FR" dirty="0"/>
              <a:t>Niveau 2</a:t>
            </a:r>
          </a:p>
          <a:p>
            <a:pPr lvl="2"/>
            <a:r>
              <a:rPr lang="fr-FR" dirty="0"/>
              <a:t>Niveau 3</a:t>
            </a:r>
          </a:p>
          <a:p>
            <a:pPr lvl="3"/>
            <a:r>
              <a:rPr lang="fr-FR" dirty="0"/>
              <a:t>Niveau 4</a:t>
            </a:r>
          </a:p>
          <a:p>
            <a:pPr lvl="4"/>
            <a:r>
              <a:rPr lang="fr-FR" dirty="0"/>
              <a:t>Niveau 5</a:t>
            </a:r>
          </a:p>
        </p:txBody>
      </p:sp>
      <p:sp>
        <p:nvSpPr>
          <p:cNvPr id="2" name="Title 1"/>
          <p:cNvSpPr>
            <a:spLocks noGrp="1"/>
          </p:cNvSpPr>
          <p:nvPr>
            <p:ph type="title" hasCustomPrompt="1"/>
          </p:nvPr>
        </p:nvSpPr>
        <p:spPr>
          <a:xfrm>
            <a:off x="1485866" y="345600"/>
            <a:ext cx="10116000" cy="360000"/>
          </a:xfrm>
          <a:prstGeom prst="rect">
            <a:avLst/>
          </a:prstGeom>
        </p:spPr>
        <p:txBody>
          <a:bodyPr vert="horz"/>
          <a:lstStyle>
            <a:lvl1pPr algn="l">
              <a:defRPr sz="1800" b="1" cap="all" baseline="0">
                <a:solidFill>
                  <a:schemeClr val="tx1"/>
                </a:solidFill>
              </a:defRPr>
            </a:lvl1pPr>
          </a:lstStyle>
          <a:p>
            <a:r>
              <a:rPr lang="fr-FR" noProof="0" dirty="0"/>
              <a:t>TITRE sur 1 ligne</a:t>
            </a:r>
          </a:p>
        </p:txBody>
      </p:sp>
      <p:sp>
        <p:nvSpPr>
          <p:cNvPr id="7" name="Text Placeholder 6"/>
          <p:cNvSpPr>
            <a:spLocks noGrp="1"/>
          </p:cNvSpPr>
          <p:nvPr>
            <p:ph type="body" sz="quarter" idx="13" hasCustomPrompt="1"/>
          </p:nvPr>
        </p:nvSpPr>
        <p:spPr>
          <a:xfrm>
            <a:off x="1485866" y="630000"/>
            <a:ext cx="10116000" cy="396000"/>
          </a:xfrm>
          <a:prstGeom prst="rect">
            <a:avLst/>
          </a:prstGeom>
        </p:spPr>
        <p:txBody>
          <a:bodyPr vert="horz"/>
          <a:lstStyle>
            <a:lvl1pPr marL="0" indent="0">
              <a:buNone/>
              <a:defRPr sz="1600" b="0" cap="none" baseline="0">
                <a:solidFill>
                  <a:schemeClr val="accent2"/>
                </a:solidFill>
                <a:latin typeface="+mj-lt"/>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fr-FR" noProof="0" dirty="0"/>
              <a:t>Sous-titre sur 1 ou 2 lignes 	</a:t>
            </a:r>
          </a:p>
        </p:txBody>
      </p:sp>
      <p:sp>
        <p:nvSpPr>
          <p:cNvPr id="12" name="Espace réservé du numéro de diapositive 11">
            <a:extLst>
              <a:ext uri="{FF2B5EF4-FFF2-40B4-BE49-F238E27FC236}">
                <a16:creationId xmlns:a16="http://schemas.microsoft.com/office/drawing/2014/main" id="{1289161F-AB98-4E69-9CC0-6C703BE91F7D}"/>
              </a:ext>
            </a:extLst>
          </p:cNvPr>
          <p:cNvSpPr>
            <a:spLocks noGrp="1"/>
          </p:cNvSpPr>
          <p:nvPr>
            <p:ph type="sldNum" sz="quarter" idx="18"/>
          </p:nvPr>
        </p:nvSpPr>
        <p:spPr/>
        <p:txBody>
          <a:bodyPr/>
          <a:lstStyle/>
          <a:p>
            <a:pPr defTabSz="457200"/>
            <a:fld id="{60F8B3E9-1460-41D1-8179-A8A7B0850240}" type="slidenum">
              <a:rPr lang="fr-FR" noProof="0" smtClean="0"/>
              <a:pPr defTabSz="457200"/>
              <a:t>‹N°›</a:t>
            </a:fld>
            <a:endParaRPr lang="fr-FR" sz="1200" noProof="0">
              <a:solidFill>
                <a:srgbClr val="250E62"/>
              </a:solidFill>
              <a:latin typeface="Century Gothic"/>
            </a:endParaRPr>
          </a:p>
        </p:txBody>
      </p:sp>
      <p:sp>
        <p:nvSpPr>
          <p:cNvPr id="9" name="Espace réservé pour une image  8">
            <a:extLst>
              <a:ext uri="{FF2B5EF4-FFF2-40B4-BE49-F238E27FC236}">
                <a16:creationId xmlns:a16="http://schemas.microsoft.com/office/drawing/2014/main" id="{1420DAF6-8DF8-425B-A055-A12CBA9FA02A}"/>
              </a:ext>
            </a:extLst>
          </p:cNvPr>
          <p:cNvSpPr>
            <a:spLocks noGrp="1"/>
          </p:cNvSpPr>
          <p:nvPr>
            <p:ph type="pic" sz="quarter" idx="22"/>
          </p:nvPr>
        </p:nvSpPr>
        <p:spPr>
          <a:xfrm>
            <a:off x="6777038" y="1413987"/>
            <a:ext cx="4824828" cy="4829046"/>
          </a:xfrm>
        </p:spPr>
        <p:txBody>
          <a:bodyPr anchor="ctr"/>
          <a:lstStyle>
            <a:lvl1pPr algn="ctr">
              <a:defRPr sz="1400" b="0" cap="none" baseline="0"/>
            </a:lvl1pPr>
          </a:lstStyle>
          <a:p>
            <a:endParaRPr lang="fr-FR"/>
          </a:p>
        </p:txBody>
      </p:sp>
    </p:spTree>
    <p:extLst>
      <p:ext uri="{BB962C8B-B14F-4D97-AF65-F5344CB8AC3E}">
        <p14:creationId xmlns:p14="http://schemas.microsoft.com/office/powerpoint/2010/main" val="330789452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hoto avec 1 phrase en exergu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81013" y="345600"/>
            <a:ext cx="11124000" cy="360000"/>
          </a:xfrm>
          <a:prstGeom prst="rect">
            <a:avLst/>
          </a:prstGeom>
        </p:spPr>
        <p:txBody>
          <a:bodyPr vert="horz"/>
          <a:lstStyle>
            <a:lvl1pPr algn="l">
              <a:defRPr sz="1800" b="1" cap="all" baseline="0">
                <a:solidFill>
                  <a:schemeClr val="tx1"/>
                </a:solidFill>
              </a:defRPr>
            </a:lvl1pPr>
          </a:lstStyle>
          <a:p>
            <a:r>
              <a:rPr lang="fr-FR" noProof="0" dirty="0"/>
              <a:t>TITRE sur 1 ligne</a:t>
            </a:r>
          </a:p>
        </p:txBody>
      </p:sp>
      <p:sp>
        <p:nvSpPr>
          <p:cNvPr id="7" name="Text Placeholder 6"/>
          <p:cNvSpPr>
            <a:spLocks noGrp="1"/>
          </p:cNvSpPr>
          <p:nvPr>
            <p:ph type="body" sz="quarter" idx="13" hasCustomPrompt="1"/>
          </p:nvPr>
        </p:nvSpPr>
        <p:spPr>
          <a:xfrm>
            <a:off x="481004" y="630000"/>
            <a:ext cx="11124000" cy="360000"/>
          </a:xfrm>
          <a:prstGeom prst="rect">
            <a:avLst/>
          </a:prstGeom>
        </p:spPr>
        <p:txBody>
          <a:bodyPr vert="horz"/>
          <a:lstStyle>
            <a:lvl1pPr marL="0" indent="0">
              <a:buNone/>
              <a:defRPr sz="1600" b="0" cap="none" baseline="0">
                <a:solidFill>
                  <a:schemeClr val="accent2"/>
                </a:solidFill>
                <a:latin typeface="+mj-lt"/>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fr-FR" noProof="0" dirty="0"/>
              <a:t>Sous-titre sur 1 ligne</a:t>
            </a:r>
          </a:p>
        </p:txBody>
      </p:sp>
      <p:sp>
        <p:nvSpPr>
          <p:cNvPr id="12" name="Espace réservé du numéro de diapositive 11">
            <a:extLst>
              <a:ext uri="{FF2B5EF4-FFF2-40B4-BE49-F238E27FC236}">
                <a16:creationId xmlns:a16="http://schemas.microsoft.com/office/drawing/2014/main" id="{1289161F-AB98-4E69-9CC0-6C703BE91F7D}"/>
              </a:ext>
            </a:extLst>
          </p:cNvPr>
          <p:cNvSpPr>
            <a:spLocks noGrp="1"/>
          </p:cNvSpPr>
          <p:nvPr>
            <p:ph type="sldNum" sz="quarter" idx="18"/>
          </p:nvPr>
        </p:nvSpPr>
        <p:spPr/>
        <p:txBody>
          <a:bodyPr/>
          <a:lstStyle/>
          <a:p>
            <a:pPr defTabSz="457200"/>
            <a:fld id="{60F8B3E9-1460-41D1-8179-A8A7B0850240}" type="slidenum">
              <a:rPr lang="fr-FR" noProof="0" smtClean="0"/>
              <a:pPr defTabSz="457200"/>
              <a:t>‹N°›</a:t>
            </a:fld>
            <a:endParaRPr lang="fr-FR" sz="1200" noProof="0">
              <a:solidFill>
                <a:srgbClr val="250E62"/>
              </a:solidFill>
              <a:latin typeface="Century Gothic"/>
            </a:endParaRPr>
          </a:p>
        </p:txBody>
      </p:sp>
      <p:sp>
        <p:nvSpPr>
          <p:cNvPr id="9" name="Espace réservé pour une image  8">
            <a:extLst>
              <a:ext uri="{FF2B5EF4-FFF2-40B4-BE49-F238E27FC236}">
                <a16:creationId xmlns:a16="http://schemas.microsoft.com/office/drawing/2014/main" id="{1420DAF6-8DF8-425B-A055-A12CBA9FA02A}"/>
              </a:ext>
            </a:extLst>
          </p:cNvPr>
          <p:cNvSpPr>
            <a:spLocks noGrp="1"/>
          </p:cNvSpPr>
          <p:nvPr>
            <p:ph type="pic" sz="quarter" idx="22"/>
          </p:nvPr>
        </p:nvSpPr>
        <p:spPr>
          <a:xfrm>
            <a:off x="590549" y="1231900"/>
            <a:ext cx="9001125" cy="4471499"/>
          </a:xfrm>
        </p:spPr>
        <p:txBody>
          <a:bodyPr anchor="ctr"/>
          <a:lstStyle>
            <a:lvl1pPr algn="ctr">
              <a:defRPr sz="1400" b="0" cap="none" baseline="0"/>
            </a:lvl1pPr>
          </a:lstStyle>
          <a:p>
            <a:endParaRPr lang="fr-FR"/>
          </a:p>
        </p:txBody>
      </p:sp>
      <p:sp>
        <p:nvSpPr>
          <p:cNvPr id="5" name="Espace réservé du contenu 4">
            <a:extLst>
              <a:ext uri="{FF2B5EF4-FFF2-40B4-BE49-F238E27FC236}">
                <a16:creationId xmlns:a16="http://schemas.microsoft.com/office/drawing/2014/main" id="{CB340BEF-A9E7-4374-B069-6782ABA31574}"/>
              </a:ext>
            </a:extLst>
          </p:cNvPr>
          <p:cNvSpPr>
            <a:spLocks noGrp="1"/>
          </p:cNvSpPr>
          <p:nvPr>
            <p:ph sz="quarter" idx="20" hasCustomPrompt="1"/>
          </p:nvPr>
        </p:nvSpPr>
        <p:spPr>
          <a:xfrm>
            <a:off x="7544000" y="1757649"/>
            <a:ext cx="4057450" cy="3420000"/>
          </a:xfrm>
          <a:solidFill>
            <a:schemeClr val="accent1"/>
          </a:solidFill>
        </p:spPr>
        <p:txBody>
          <a:bodyPr lIns="360000" tIns="360000" rIns="360000" bIns="360000" anchor="ctr"/>
          <a:lstStyle>
            <a:lvl1pPr>
              <a:defRPr sz="2400">
                <a:solidFill>
                  <a:schemeClr val="bg1"/>
                </a:solidFill>
              </a:defRPr>
            </a:lvl1pPr>
            <a:lvl2pPr>
              <a:defRPr sz="1600">
                <a:solidFill>
                  <a:schemeClr val="bg1"/>
                </a:solidFill>
              </a:defRPr>
            </a:lvl2pPr>
            <a:lvl3pPr>
              <a:defRPr sz="1600">
                <a:solidFill>
                  <a:schemeClr val="bg1"/>
                </a:solidFill>
              </a:defRPr>
            </a:lvl3pPr>
            <a:lvl4pPr>
              <a:defRPr sz="1600">
                <a:solidFill>
                  <a:schemeClr val="bg1"/>
                </a:solidFill>
              </a:defRPr>
            </a:lvl4pPr>
            <a:lvl5pPr>
              <a:defRPr sz="1600">
                <a:solidFill>
                  <a:schemeClr val="bg1"/>
                </a:solidFill>
              </a:defRPr>
            </a:lvl5pPr>
          </a:lstStyle>
          <a:p>
            <a:pPr lvl="0"/>
            <a:r>
              <a:rPr lang="fr-FR" dirty="0"/>
              <a:t>Niveau 1</a:t>
            </a:r>
          </a:p>
          <a:p>
            <a:pPr lvl="1"/>
            <a:r>
              <a:rPr lang="fr-FR" dirty="0"/>
              <a:t>Niveau 2</a:t>
            </a:r>
          </a:p>
          <a:p>
            <a:pPr lvl="2"/>
            <a:r>
              <a:rPr lang="fr-FR" dirty="0"/>
              <a:t>Niveau 3</a:t>
            </a:r>
          </a:p>
          <a:p>
            <a:pPr lvl="3"/>
            <a:r>
              <a:rPr lang="fr-FR" dirty="0"/>
              <a:t>Niveau 4</a:t>
            </a:r>
          </a:p>
          <a:p>
            <a:pPr lvl="4"/>
            <a:r>
              <a:rPr lang="fr-FR" dirty="0"/>
              <a:t>Niveau 5</a:t>
            </a:r>
          </a:p>
        </p:txBody>
      </p:sp>
    </p:spTree>
    <p:extLst>
      <p:ext uri="{BB962C8B-B14F-4D97-AF65-F5344CB8AC3E}">
        <p14:creationId xmlns:p14="http://schemas.microsoft.com/office/powerpoint/2010/main" val="4075358379"/>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e sur 2 colonnes">
    <p:spTree>
      <p:nvGrpSpPr>
        <p:cNvPr id="1" name=""/>
        <p:cNvGrpSpPr/>
        <p:nvPr/>
      </p:nvGrpSpPr>
      <p:grpSpPr>
        <a:xfrm>
          <a:off x="0" y="0"/>
          <a:ext cx="0" cy="0"/>
          <a:chOff x="0" y="0"/>
          <a:chExt cx="0" cy="0"/>
        </a:xfrm>
      </p:grpSpPr>
      <p:sp>
        <p:nvSpPr>
          <p:cNvPr id="5" name="Espace réservé du contenu 4">
            <a:extLst>
              <a:ext uri="{FF2B5EF4-FFF2-40B4-BE49-F238E27FC236}">
                <a16:creationId xmlns:a16="http://schemas.microsoft.com/office/drawing/2014/main" id="{CB340BEF-A9E7-4374-B069-6782ABA31574}"/>
              </a:ext>
            </a:extLst>
          </p:cNvPr>
          <p:cNvSpPr>
            <a:spLocks noGrp="1"/>
          </p:cNvSpPr>
          <p:nvPr>
            <p:ph sz="quarter" idx="20" hasCustomPrompt="1"/>
          </p:nvPr>
        </p:nvSpPr>
        <p:spPr>
          <a:xfrm>
            <a:off x="1485876" y="1314000"/>
            <a:ext cx="4957450" cy="4320000"/>
          </a:xfrm>
        </p:spPr>
        <p:txBody>
          <a:bodyPr/>
          <a:lstStyle>
            <a:lvl1pPr>
              <a:defRPr/>
            </a:lvl1pPr>
            <a:lvl2pPr>
              <a:defRPr/>
            </a:lvl2pPr>
            <a:lvl3pPr>
              <a:defRPr/>
            </a:lvl3pPr>
            <a:lvl4pPr>
              <a:defRPr/>
            </a:lvl4pPr>
            <a:lvl5pPr>
              <a:defRPr/>
            </a:lvl5pPr>
          </a:lstStyle>
          <a:p>
            <a:pPr lvl="0"/>
            <a:r>
              <a:rPr lang="fr-FR" dirty="0"/>
              <a:t>Niveau 1</a:t>
            </a:r>
          </a:p>
          <a:p>
            <a:pPr lvl="1"/>
            <a:r>
              <a:rPr lang="fr-FR" dirty="0"/>
              <a:t>Niveau 2</a:t>
            </a:r>
          </a:p>
          <a:p>
            <a:pPr lvl="2"/>
            <a:r>
              <a:rPr lang="fr-FR" dirty="0"/>
              <a:t>Niveau 3</a:t>
            </a:r>
          </a:p>
          <a:p>
            <a:pPr lvl="3"/>
            <a:r>
              <a:rPr lang="fr-FR" dirty="0"/>
              <a:t>Niveau 4</a:t>
            </a:r>
          </a:p>
          <a:p>
            <a:pPr lvl="4"/>
            <a:r>
              <a:rPr lang="fr-FR" dirty="0"/>
              <a:t>Niveau 5</a:t>
            </a:r>
          </a:p>
        </p:txBody>
      </p:sp>
      <p:sp>
        <p:nvSpPr>
          <p:cNvPr id="2" name="Title 1"/>
          <p:cNvSpPr>
            <a:spLocks noGrp="1"/>
          </p:cNvSpPr>
          <p:nvPr>
            <p:ph type="title" hasCustomPrompt="1"/>
          </p:nvPr>
        </p:nvSpPr>
        <p:spPr>
          <a:xfrm>
            <a:off x="1486189" y="345600"/>
            <a:ext cx="10116000" cy="360000"/>
          </a:xfrm>
          <a:prstGeom prst="rect">
            <a:avLst/>
          </a:prstGeom>
        </p:spPr>
        <p:txBody>
          <a:bodyPr vert="horz"/>
          <a:lstStyle>
            <a:lvl1pPr algn="l">
              <a:defRPr sz="1800" b="1" cap="all" baseline="0">
                <a:solidFill>
                  <a:schemeClr val="tx1"/>
                </a:solidFill>
              </a:defRPr>
            </a:lvl1pPr>
          </a:lstStyle>
          <a:p>
            <a:r>
              <a:rPr lang="fr-FR" noProof="0" dirty="0"/>
              <a:t>TITRE sur 1 ligne</a:t>
            </a:r>
          </a:p>
        </p:txBody>
      </p:sp>
      <p:sp>
        <p:nvSpPr>
          <p:cNvPr id="7" name="Text Placeholder 6"/>
          <p:cNvSpPr>
            <a:spLocks noGrp="1"/>
          </p:cNvSpPr>
          <p:nvPr>
            <p:ph type="body" sz="quarter" idx="13" hasCustomPrompt="1"/>
          </p:nvPr>
        </p:nvSpPr>
        <p:spPr>
          <a:xfrm>
            <a:off x="1486189" y="630000"/>
            <a:ext cx="10116000" cy="396000"/>
          </a:xfrm>
          <a:prstGeom prst="rect">
            <a:avLst/>
          </a:prstGeom>
        </p:spPr>
        <p:txBody>
          <a:bodyPr vert="horz"/>
          <a:lstStyle>
            <a:lvl1pPr marL="0" indent="0">
              <a:buNone/>
              <a:defRPr sz="1600" b="0" cap="none" baseline="0">
                <a:solidFill>
                  <a:schemeClr val="accent2"/>
                </a:solidFill>
                <a:latin typeface="+mj-lt"/>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fr-FR" noProof="0" dirty="0"/>
              <a:t>Sous-titre sur 1 ou 2 lignes 	</a:t>
            </a:r>
          </a:p>
        </p:txBody>
      </p:sp>
      <p:sp>
        <p:nvSpPr>
          <p:cNvPr id="12" name="Espace réservé du numéro de diapositive 11">
            <a:extLst>
              <a:ext uri="{FF2B5EF4-FFF2-40B4-BE49-F238E27FC236}">
                <a16:creationId xmlns:a16="http://schemas.microsoft.com/office/drawing/2014/main" id="{1289161F-AB98-4E69-9CC0-6C703BE91F7D}"/>
              </a:ext>
            </a:extLst>
          </p:cNvPr>
          <p:cNvSpPr>
            <a:spLocks noGrp="1"/>
          </p:cNvSpPr>
          <p:nvPr>
            <p:ph type="sldNum" sz="quarter" idx="18"/>
          </p:nvPr>
        </p:nvSpPr>
        <p:spPr/>
        <p:txBody>
          <a:bodyPr/>
          <a:lstStyle/>
          <a:p>
            <a:pPr defTabSz="457200"/>
            <a:fld id="{60F8B3E9-1460-41D1-8179-A8A7B0850240}" type="slidenum">
              <a:rPr lang="fr-FR" noProof="0" smtClean="0"/>
              <a:pPr defTabSz="457200"/>
              <a:t>‹N°›</a:t>
            </a:fld>
            <a:endParaRPr lang="fr-FR" sz="1200" noProof="0">
              <a:solidFill>
                <a:srgbClr val="250E62"/>
              </a:solidFill>
              <a:latin typeface="Century Gothic"/>
            </a:endParaRPr>
          </a:p>
        </p:txBody>
      </p:sp>
      <p:sp>
        <p:nvSpPr>
          <p:cNvPr id="10" name="Espace réservé du contenu 4">
            <a:extLst>
              <a:ext uri="{FF2B5EF4-FFF2-40B4-BE49-F238E27FC236}">
                <a16:creationId xmlns:a16="http://schemas.microsoft.com/office/drawing/2014/main" id="{B44AB0DE-1608-4FC4-9BAA-37B905EB7571}"/>
              </a:ext>
            </a:extLst>
          </p:cNvPr>
          <p:cNvSpPr>
            <a:spLocks noGrp="1"/>
          </p:cNvSpPr>
          <p:nvPr>
            <p:ph sz="quarter" idx="21" hasCustomPrompt="1"/>
          </p:nvPr>
        </p:nvSpPr>
        <p:spPr>
          <a:xfrm>
            <a:off x="6644000" y="1314000"/>
            <a:ext cx="4957450" cy="4320000"/>
          </a:xfrm>
        </p:spPr>
        <p:txBody>
          <a:bodyPr/>
          <a:lstStyle>
            <a:lvl1pPr>
              <a:defRPr/>
            </a:lvl1pPr>
            <a:lvl2pPr>
              <a:defRPr/>
            </a:lvl2pPr>
            <a:lvl3pPr>
              <a:defRPr/>
            </a:lvl3pPr>
            <a:lvl4pPr>
              <a:defRPr/>
            </a:lvl4pPr>
            <a:lvl5pPr>
              <a:defRPr/>
            </a:lvl5pPr>
          </a:lstStyle>
          <a:p>
            <a:pPr lvl="0"/>
            <a:r>
              <a:rPr lang="fr-FR" dirty="0"/>
              <a:t>Niveau 1</a:t>
            </a:r>
          </a:p>
          <a:p>
            <a:pPr lvl="1"/>
            <a:r>
              <a:rPr lang="fr-FR" dirty="0"/>
              <a:t>Niveau 2</a:t>
            </a:r>
          </a:p>
          <a:p>
            <a:pPr lvl="2"/>
            <a:r>
              <a:rPr lang="fr-FR" dirty="0"/>
              <a:t>Niveau 3</a:t>
            </a:r>
          </a:p>
          <a:p>
            <a:pPr lvl="3"/>
            <a:r>
              <a:rPr lang="fr-FR" dirty="0"/>
              <a:t>Niveau 4</a:t>
            </a:r>
          </a:p>
          <a:p>
            <a:pPr lvl="4"/>
            <a:r>
              <a:rPr lang="fr-FR" dirty="0"/>
              <a:t>Niveau 5</a:t>
            </a:r>
          </a:p>
        </p:txBody>
      </p:sp>
    </p:spTree>
    <p:extLst>
      <p:ext uri="{BB962C8B-B14F-4D97-AF65-F5344CB8AC3E}">
        <p14:creationId xmlns:p14="http://schemas.microsoft.com/office/powerpoint/2010/main" val="313945587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e numéro hiérarchique N°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85876" y="418409"/>
            <a:ext cx="10115574" cy="648000"/>
          </a:xfrm>
          <a:prstGeom prst="rect">
            <a:avLst/>
          </a:prstGeom>
        </p:spPr>
        <p:txBody>
          <a:bodyPr anchor="b">
            <a:noAutofit/>
          </a:bodyPr>
          <a:lstStyle>
            <a:lvl1pPr algn="l">
              <a:defRPr sz="1800" b="1" cap="all" baseline="0">
                <a:solidFill>
                  <a:schemeClr val="tx1"/>
                </a:solidFill>
              </a:defRPr>
            </a:lvl1pPr>
          </a:lstStyle>
          <a:p>
            <a:r>
              <a:rPr lang="fr-FR" noProof="0" dirty="0"/>
              <a:t>TITRE SUR 1 ou 2 Lignes</a:t>
            </a:r>
          </a:p>
        </p:txBody>
      </p:sp>
      <p:sp>
        <p:nvSpPr>
          <p:cNvPr id="13" name="Text Placeholder 12"/>
          <p:cNvSpPr>
            <a:spLocks noGrp="1"/>
          </p:cNvSpPr>
          <p:nvPr>
            <p:ph type="body" sz="quarter" idx="14" hasCustomPrompt="1"/>
          </p:nvPr>
        </p:nvSpPr>
        <p:spPr>
          <a:xfrm>
            <a:off x="468000" y="328715"/>
            <a:ext cx="1260000" cy="900000"/>
          </a:xfrm>
          <a:prstGeom prst="rect">
            <a:avLst/>
          </a:prstGeom>
        </p:spPr>
        <p:txBody>
          <a:bodyPr vert="horz">
            <a:noAutofit/>
          </a:bodyPr>
          <a:lstStyle>
            <a:lvl1pPr marL="0" indent="0">
              <a:spcBef>
                <a:spcPts val="0"/>
              </a:spcBef>
              <a:buNone/>
              <a:defRPr sz="4800" b="0">
                <a:solidFill>
                  <a:schemeClr val="tx1"/>
                </a:solidFill>
                <a:latin typeface="+mj-lt"/>
              </a:defRPr>
            </a:lvl1pPr>
          </a:lstStyle>
          <a:p>
            <a:pPr lvl="0"/>
            <a:r>
              <a:rPr lang="fr-FR" noProof="0" dirty="0"/>
              <a:t>N.</a:t>
            </a:r>
          </a:p>
        </p:txBody>
      </p:sp>
      <p:sp>
        <p:nvSpPr>
          <p:cNvPr id="12" name="Espace réservé du texte 7">
            <a:extLst>
              <a:ext uri="{FF2B5EF4-FFF2-40B4-BE49-F238E27FC236}">
                <a16:creationId xmlns:a16="http://schemas.microsoft.com/office/drawing/2014/main" id="{9A2D45B9-CBEC-470C-82A4-3F27DE909823}"/>
              </a:ext>
            </a:extLst>
          </p:cNvPr>
          <p:cNvSpPr>
            <a:spLocks noGrp="1"/>
          </p:cNvSpPr>
          <p:nvPr>
            <p:ph type="body" sz="quarter" idx="19" hasCustomPrompt="1"/>
          </p:nvPr>
        </p:nvSpPr>
        <p:spPr>
          <a:xfrm>
            <a:off x="1485900" y="1313999"/>
            <a:ext cx="10115550" cy="4320000"/>
          </a:xfrm>
        </p:spPr>
        <p:txBody>
          <a:bodyPr/>
          <a:lstStyle>
            <a:lvl1pPr>
              <a:defRPr/>
            </a:lvl1pPr>
            <a:lvl2pPr>
              <a:defRPr/>
            </a:lvl2pPr>
            <a:lvl3pPr>
              <a:defRPr/>
            </a:lvl3pPr>
            <a:lvl4pPr>
              <a:defRPr/>
            </a:lvl4pPr>
            <a:lvl5pPr>
              <a:defRPr/>
            </a:lvl5pPr>
          </a:lstStyle>
          <a:p>
            <a:pPr lvl="0"/>
            <a:r>
              <a:rPr lang="fr-FR" dirty="0"/>
              <a:t>Niveau 1</a:t>
            </a:r>
          </a:p>
          <a:p>
            <a:pPr lvl="1"/>
            <a:r>
              <a:rPr lang="fr-FR" dirty="0"/>
              <a:t>Niveau 2</a:t>
            </a:r>
          </a:p>
          <a:p>
            <a:pPr lvl="2"/>
            <a:r>
              <a:rPr lang="fr-FR" dirty="0"/>
              <a:t>Niveau 3</a:t>
            </a:r>
          </a:p>
          <a:p>
            <a:pPr lvl="3"/>
            <a:r>
              <a:rPr lang="fr-FR" dirty="0"/>
              <a:t>Niveau 4</a:t>
            </a:r>
          </a:p>
          <a:p>
            <a:pPr lvl="4"/>
            <a:r>
              <a:rPr lang="fr-FR" dirty="0"/>
              <a:t>Niveau 5</a:t>
            </a:r>
          </a:p>
        </p:txBody>
      </p:sp>
      <p:sp>
        <p:nvSpPr>
          <p:cNvPr id="8" name="Espace réservé du numéro de diapositive 7">
            <a:extLst>
              <a:ext uri="{FF2B5EF4-FFF2-40B4-BE49-F238E27FC236}">
                <a16:creationId xmlns:a16="http://schemas.microsoft.com/office/drawing/2014/main" id="{B852F55A-E7EE-48A4-97E3-59C34A762833}"/>
              </a:ext>
            </a:extLst>
          </p:cNvPr>
          <p:cNvSpPr>
            <a:spLocks noGrp="1"/>
          </p:cNvSpPr>
          <p:nvPr>
            <p:ph type="sldNum" sz="quarter" idx="22"/>
          </p:nvPr>
        </p:nvSpPr>
        <p:spPr/>
        <p:txBody>
          <a:bodyPr/>
          <a:lstStyle/>
          <a:p>
            <a:pPr defTabSz="457200"/>
            <a:fld id="{60F8B3E9-1460-41D1-8179-A8A7B0850240}" type="slidenum">
              <a:rPr lang="fr-FR" smtClean="0"/>
              <a:pPr defTabSz="457200"/>
              <a:t>‹N°›</a:t>
            </a:fld>
            <a:endParaRPr lang="fr-FR" dirty="0"/>
          </a:p>
        </p:txBody>
      </p:sp>
    </p:spTree>
    <p:extLst>
      <p:ext uri="{BB962C8B-B14F-4D97-AF65-F5344CB8AC3E}">
        <p14:creationId xmlns:p14="http://schemas.microsoft.com/office/powerpoint/2010/main" val="3022784600"/>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e numéro hiérarchique N°1 avec phot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85876" y="418409"/>
            <a:ext cx="10115574" cy="648000"/>
          </a:xfrm>
          <a:prstGeom prst="rect">
            <a:avLst/>
          </a:prstGeom>
        </p:spPr>
        <p:txBody>
          <a:bodyPr anchor="b">
            <a:noAutofit/>
          </a:bodyPr>
          <a:lstStyle>
            <a:lvl1pPr algn="l">
              <a:defRPr sz="1800" b="1" cap="all" baseline="0">
                <a:solidFill>
                  <a:schemeClr val="tx1"/>
                </a:solidFill>
              </a:defRPr>
            </a:lvl1pPr>
          </a:lstStyle>
          <a:p>
            <a:r>
              <a:rPr lang="fr-FR" noProof="0" dirty="0"/>
              <a:t>TITRE SUR 1 ou 2 Lignes</a:t>
            </a:r>
          </a:p>
        </p:txBody>
      </p:sp>
      <p:sp>
        <p:nvSpPr>
          <p:cNvPr id="13" name="Text Placeholder 12"/>
          <p:cNvSpPr>
            <a:spLocks noGrp="1"/>
          </p:cNvSpPr>
          <p:nvPr>
            <p:ph type="body" sz="quarter" idx="14" hasCustomPrompt="1"/>
          </p:nvPr>
        </p:nvSpPr>
        <p:spPr>
          <a:xfrm>
            <a:off x="468000" y="328715"/>
            <a:ext cx="1260000" cy="900000"/>
          </a:xfrm>
          <a:prstGeom prst="rect">
            <a:avLst/>
          </a:prstGeom>
        </p:spPr>
        <p:txBody>
          <a:bodyPr vert="horz">
            <a:noAutofit/>
          </a:bodyPr>
          <a:lstStyle>
            <a:lvl1pPr marL="0" indent="0">
              <a:spcBef>
                <a:spcPts val="0"/>
              </a:spcBef>
              <a:buNone/>
              <a:defRPr sz="4800" b="0">
                <a:solidFill>
                  <a:schemeClr val="tx1"/>
                </a:solidFill>
                <a:latin typeface="+mj-lt"/>
              </a:defRPr>
            </a:lvl1pPr>
          </a:lstStyle>
          <a:p>
            <a:pPr lvl="0"/>
            <a:r>
              <a:rPr lang="fr-FR" noProof="0" dirty="0"/>
              <a:t>N.</a:t>
            </a:r>
          </a:p>
        </p:txBody>
      </p:sp>
      <p:sp>
        <p:nvSpPr>
          <p:cNvPr id="12" name="Espace réservé du texte 7">
            <a:extLst>
              <a:ext uri="{FF2B5EF4-FFF2-40B4-BE49-F238E27FC236}">
                <a16:creationId xmlns:a16="http://schemas.microsoft.com/office/drawing/2014/main" id="{9A2D45B9-CBEC-470C-82A4-3F27DE909823}"/>
              </a:ext>
            </a:extLst>
          </p:cNvPr>
          <p:cNvSpPr>
            <a:spLocks noGrp="1"/>
          </p:cNvSpPr>
          <p:nvPr>
            <p:ph type="body" sz="quarter" idx="19" hasCustomPrompt="1"/>
          </p:nvPr>
        </p:nvSpPr>
        <p:spPr>
          <a:xfrm>
            <a:off x="1485900" y="1313999"/>
            <a:ext cx="5148000" cy="4320000"/>
          </a:xfrm>
        </p:spPr>
        <p:txBody>
          <a:bodyPr/>
          <a:lstStyle>
            <a:lvl1pPr>
              <a:defRPr/>
            </a:lvl1pPr>
            <a:lvl2pPr>
              <a:defRPr/>
            </a:lvl2pPr>
            <a:lvl3pPr>
              <a:defRPr/>
            </a:lvl3pPr>
            <a:lvl4pPr>
              <a:defRPr/>
            </a:lvl4pPr>
            <a:lvl5pPr>
              <a:defRPr/>
            </a:lvl5pPr>
          </a:lstStyle>
          <a:p>
            <a:pPr lvl="0"/>
            <a:r>
              <a:rPr lang="fr-FR" dirty="0"/>
              <a:t>Niveau 1</a:t>
            </a:r>
          </a:p>
          <a:p>
            <a:pPr lvl="1"/>
            <a:r>
              <a:rPr lang="fr-FR" dirty="0"/>
              <a:t>Niveau 2</a:t>
            </a:r>
          </a:p>
          <a:p>
            <a:pPr lvl="2"/>
            <a:r>
              <a:rPr lang="fr-FR" dirty="0"/>
              <a:t>Niveau 3</a:t>
            </a:r>
          </a:p>
          <a:p>
            <a:pPr lvl="3"/>
            <a:r>
              <a:rPr lang="fr-FR" dirty="0"/>
              <a:t>Niveau 4</a:t>
            </a:r>
          </a:p>
          <a:p>
            <a:pPr lvl="4"/>
            <a:r>
              <a:rPr lang="fr-FR" dirty="0"/>
              <a:t>Niveau 5</a:t>
            </a:r>
          </a:p>
        </p:txBody>
      </p:sp>
      <p:sp>
        <p:nvSpPr>
          <p:cNvPr id="15" name="Espace réservé pour une image  8">
            <a:extLst>
              <a:ext uri="{FF2B5EF4-FFF2-40B4-BE49-F238E27FC236}">
                <a16:creationId xmlns:a16="http://schemas.microsoft.com/office/drawing/2014/main" id="{29B880E6-68A1-4834-89FC-8F7CBC3D34CA}"/>
              </a:ext>
            </a:extLst>
          </p:cNvPr>
          <p:cNvSpPr>
            <a:spLocks noGrp="1"/>
          </p:cNvSpPr>
          <p:nvPr>
            <p:ph type="pic" sz="quarter" idx="22"/>
          </p:nvPr>
        </p:nvSpPr>
        <p:spPr>
          <a:xfrm>
            <a:off x="6777038" y="1413987"/>
            <a:ext cx="4824412" cy="4829046"/>
          </a:xfrm>
        </p:spPr>
        <p:txBody>
          <a:bodyPr anchor="ctr"/>
          <a:lstStyle>
            <a:lvl1pPr algn="ctr">
              <a:defRPr sz="1400" b="0" cap="none" baseline="0"/>
            </a:lvl1pPr>
          </a:lstStyle>
          <a:p>
            <a:endParaRPr lang="fr-FR"/>
          </a:p>
        </p:txBody>
      </p:sp>
      <p:sp>
        <p:nvSpPr>
          <p:cNvPr id="8" name="Espace réservé du numéro de diapositive 7">
            <a:extLst>
              <a:ext uri="{FF2B5EF4-FFF2-40B4-BE49-F238E27FC236}">
                <a16:creationId xmlns:a16="http://schemas.microsoft.com/office/drawing/2014/main" id="{3B394FDA-47CB-490D-8B76-0D8F87BAD47A}"/>
              </a:ext>
            </a:extLst>
          </p:cNvPr>
          <p:cNvSpPr>
            <a:spLocks noGrp="1"/>
          </p:cNvSpPr>
          <p:nvPr>
            <p:ph type="sldNum" sz="quarter" idx="25"/>
          </p:nvPr>
        </p:nvSpPr>
        <p:spPr/>
        <p:txBody>
          <a:bodyPr/>
          <a:lstStyle/>
          <a:p>
            <a:pPr defTabSz="457200"/>
            <a:fld id="{60F8B3E9-1460-41D1-8179-A8A7B0850240}" type="slidenum">
              <a:rPr lang="fr-FR" smtClean="0"/>
              <a:pPr defTabSz="457200"/>
              <a:t>‹N°›</a:t>
            </a:fld>
            <a:endParaRPr lang="fr-FR" dirty="0"/>
          </a:p>
        </p:txBody>
      </p:sp>
    </p:spTree>
    <p:extLst>
      <p:ext uri="{BB962C8B-B14F-4D97-AF65-F5344CB8AC3E}">
        <p14:creationId xmlns:p14="http://schemas.microsoft.com/office/powerpoint/2010/main" val="2650253338"/>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e numéro hiérarchique N°2">
    <p:spTree>
      <p:nvGrpSpPr>
        <p:cNvPr id="1" name=""/>
        <p:cNvGrpSpPr/>
        <p:nvPr/>
      </p:nvGrpSpPr>
      <p:grpSpPr>
        <a:xfrm>
          <a:off x="0" y="0"/>
          <a:ext cx="0" cy="0"/>
          <a:chOff x="0" y="0"/>
          <a:chExt cx="0" cy="0"/>
        </a:xfrm>
      </p:grpSpPr>
      <p:sp>
        <p:nvSpPr>
          <p:cNvPr id="9" name="Espace réservé du texte 3">
            <a:extLst>
              <a:ext uri="{FF2B5EF4-FFF2-40B4-BE49-F238E27FC236}">
                <a16:creationId xmlns:a16="http://schemas.microsoft.com/office/drawing/2014/main" id="{4EF4705C-099C-4ECE-8465-56E53B1E041B}"/>
              </a:ext>
            </a:extLst>
          </p:cNvPr>
          <p:cNvSpPr>
            <a:spLocks noGrp="1"/>
          </p:cNvSpPr>
          <p:nvPr>
            <p:ph idx="18" hasCustomPrompt="1"/>
          </p:nvPr>
        </p:nvSpPr>
        <p:spPr>
          <a:xfrm>
            <a:off x="1638274" y="1314000"/>
            <a:ext cx="9959844" cy="4320000"/>
          </a:xfrm>
          <a:prstGeom prst="rect">
            <a:avLst/>
          </a:prstGeom>
        </p:spPr>
        <p:txBody>
          <a:bodyPr vert="horz" lIns="91440" tIns="45720" rIns="91440" bIns="45720" rtlCol="0">
            <a:noAutofit/>
          </a:bodyPr>
          <a:lstStyle/>
          <a:p>
            <a:pPr lvl="0"/>
            <a:r>
              <a:rPr lang="fr-FR" dirty="0"/>
              <a:t>niveau 1</a:t>
            </a:r>
          </a:p>
          <a:p>
            <a:pPr lvl="1"/>
            <a:r>
              <a:rPr lang="fr-FR" dirty="0"/>
              <a:t>Niveau 2</a:t>
            </a:r>
          </a:p>
          <a:p>
            <a:pPr lvl="2"/>
            <a:r>
              <a:rPr lang="fr-FR" dirty="0"/>
              <a:t>Niveau 3</a:t>
            </a:r>
          </a:p>
          <a:p>
            <a:pPr lvl="3"/>
            <a:r>
              <a:rPr lang="fr-FR" dirty="0"/>
              <a:t>Niveau 4</a:t>
            </a:r>
          </a:p>
          <a:p>
            <a:pPr lvl="4"/>
            <a:r>
              <a:rPr lang="fr-FR" dirty="0"/>
              <a:t>Niveau 5</a:t>
            </a:r>
          </a:p>
        </p:txBody>
      </p:sp>
      <p:sp>
        <p:nvSpPr>
          <p:cNvPr id="2" name="Title 1"/>
          <p:cNvSpPr>
            <a:spLocks noGrp="1"/>
          </p:cNvSpPr>
          <p:nvPr>
            <p:ph type="title" hasCustomPrompt="1"/>
          </p:nvPr>
        </p:nvSpPr>
        <p:spPr>
          <a:xfrm>
            <a:off x="1638274" y="285059"/>
            <a:ext cx="9959846" cy="648000"/>
          </a:xfrm>
          <a:prstGeom prst="rect">
            <a:avLst/>
          </a:prstGeom>
        </p:spPr>
        <p:txBody>
          <a:bodyPr anchor="b">
            <a:noAutofit/>
          </a:bodyPr>
          <a:lstStyle>
            <a:lvl1pPr algn="l">
              <a:defRPr sz="1400" b="1" cap="all" baseline="0">
                <a:solidFill>
                  <a:schemeClr val="tx1"/>
                </a:solidFill>
              </a:defRPr>
            </a:lvl1pPr>
          </a:lstStyle>
          <a:p>
            <a:r>
              <a:rPr lang="fr-FR" noProof="0" dirty="0"/>
              <a:t>TITRE SUR 1 ou 2 Lignes</a:t>
            </a:r>
          </a:p>
        </p:txBody>
      </p:sp>
      <p:sp>
        <p:nvSpPr>
          <p:cNvPr id="13" name="Text Placeholder 12"/>
          <p:cNvSpPr>
            <a:spLocks noGrp="1"/>
          </p:cNvSpPr>
          <p:nvPr>
            <p:ph type="body" sz="quarter" idx="14" hasCustomPrompt="1"/>
          </p:nvPr>
        </p:nvSpPr>
        <p:spPr>
          <a:xfrm>
            <a:off x="479998" y="328715"/>
            <a:ext cx="1620000" cy="720000"/>
          </a:xfrm>
          <a:prstGeom prst="rect">
            <a:avLst/>
          </a:prstGeom>
        </p:spPr>
        <p:txBody>
          <a:bodyPr vert="horz">
            <a:noAutofit/>
          </a:bodyPr>
          <a:lstStyle>
            <a:lvl1pPr marL="0" indent="0">
              <a:spcBef>
                <a:spcPts val="0"/>
              </a:spcBef>
              <a:buNone/>
              <a:defRPr sz="3700" b="0">
                <a:solidFill>
                  <a:schemeClr val="tx1"/>
                </a:solidFill>
                <a:latin typeface="+mj-lt"/>
              </a:defRPr>
            </a:lvl1pPr>
          </a:lstStyle>
          <a:p>
            <a:pPr lvl="0"/>
            <a:r>
              <a:rPr lang="fr-FR" noProof="0" dirty="0"/>
              <a:t>N.N.</a:t>
            </a:r>
          </a:p>
        </p:txBody>
      </p:sp>
      <p:sp>
        <p:nvSpPr>
          <p:cNvPr id="8" name="Espace réservé du numéro de diapositive 7">
            <a:extLst>
              <a:ext uri="{FF2B5EF4-FFF2-40B4-BE49-F238E27FC236}">
                <a16:creationId xmlns:a16="http://schemas.microsoft.com/office/drawing/2014/main" id="{4E23D4E2-4FC3-49C1-9C54-D04E7E945740}"/>
              </a:ext>
            </a:extLst>
          </p:cNvPr>
          <p:cNvSpPr>
            <a:spLocks noGrp="1"/>
          </p:cNvSpPr>
          <p:nvPr>
            <p:ph type="sldNum" sz="quarter" idx="21"/>
          </p:nvPr>
        </p:nvSpPr>
        <p:spPr/>
        <p:txBody>
          <a:bodyPr/>
          <a:lstStyle/>
          <a:p>
            <a:pPr defTabSz="457200"/>
            <a:fld id="{60F8B3E9-1460-41D1-8179-A8A7B0850240}" type="slidenum">
              <a:rPr lang="fr-FR" smtClean="0"/>
              <a:pPr defTabSz="457200"/>
              <a:t>‹N°›</a:t>
            </a:fld>
            <a:endParaRPr lang="fr-FR" dirty="0"/>
          </a:p>
        </p:txBody>
      </p:sp>
    </p:spTree>
    <p:extLst>
      <p:ext uri="{BB962C8B-B14F-4D97-AF65-F5344CB8AC3E}">
        <p14:creationId xmlns:p14="http://schemas.microsoft.com/office/powerpoint/2010/main" val="810412552"/>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e numéro hiérarchique N°2 avec photo">
    <p:spTree>
      <p:nvGrpSpPr>
        <p:cNvPr id="1" name=""/>
        <p:cNvGrpSpPr/>
        <p:nvPr/>
      </p:nvGrpSpPr>
      <p:grpSpPr>
        <a:xfrm>
          <a:off x="0" y="0"/>
          <a:ext cx="0" cy="0"/>
          <a:chOff x="0" y="0"/>
          <a:chExt cx="0" cy="0"/>
        </a:xfrm>
      </p:grpSpPr>
      <p:sp>
        <p:nvSpPr>
          <p:cNvPr id="9" name="Espace réservé du texte 3">
            <a:extLst>
              <a:ext uri="{FF2B5EF4-FFF2-40B4-BE49-F238E27FC236}">
                <a16:creationId xmlns:a16="http://schemas.microsoft.com/office/drawing/2014/main" id="{4EF4705C-099C-4ECE-8465-56E53B1E041B}"/>
              </a:ext>
            </a:extLst>
          </p:cNvPr>
          <p:cNvSpPr>
            <a:spLocks noGrp="1"/>
          </p:cNvSpPr>
          <p:nvPr>
            <p:ph idx="18" hasCustomPrompt="1"/>
          </p:nvPr>
        </p:nvSpPr>
        <p:spPr>
          <a:xfrm>
            <a:off x="1638273" y="1314000"/>
            <a:ext cx="5040000" cy="4320000"/>
          </a:xfrm>
          <a:prstGeom prst="rect">
            <a:avLst/>
          </a:prstGeom>
        </p:spPr>
        <p:txBody>
          <a:bodyPr vert="horz" lIns="91440" tIns="45720" rIns="91440" bIns="45720" rtlCol="0">
            <a:noAutofit/>
          </a:bodyPr>
          <a:lstStyle/>
          <a:p>
            <a:pPr lvl="0"/>
            <a:r>
              <a:rPr lang="fr-FR" dirty="0"/>
              <a:t>niveau 1</a:t>
            </a:r>
          </a:p>
          <a:p>
            <a:pPr lvl="1"/>
            <a:r>
              <a:rPr lang="fr-FR" dirty="0"/>
              <a:t>Niveau 2</a:t>
            </a:r>
          </a:p>
          <a:p>
            <a:pPr lvl="2"/>
            <a:r>
              <a:rPr lang="fr-FR" dirty="0"/>
              <a:t>Niveau 3</a:t>
            </a:r>
          </a:p>
          <a:p>
            <a:pPr lvl="3"/>
            <a:r>
              <a:rPr lang="fr-FR" dirty="0"/>
              <a:t>Niveau 4</a:t>
            </a:r>
          </a:p>
          <a:p>
            <a:pPr lvl="4"/>
            <a:r>
              <a:rPr lang="fr-FR" dirty="0"/>
              <a:t>Niveau 5</a:t>
            </a:r>
          </a:p>
        </p:txBody>
      </p:sp>
      <p:sp>
        <p:nvSpPr>
          <p:cNvPr id="2" name="Title 1"/>
          <p:cNvSpPr>
            <a:spLocks noGrp="1"/>
          </p:cNvSpPr>
          <p:nvPr>
            <p:ph type="title" hasCustomPrompt="1"/>
          </p:nvPr>
        </p:nvSpPr>
        <p:spPr>
          <a:xfrm>
            <a:off x="1638274" y="285059"/>
            <a:ext cx="9959846" cy="648000"/>
          </a:xfrm>
          <a:prstGeom prst="rect">
            <a:avLst/>
          </a:prstGeom>
        </p:spPr>
        <p:txBody>
          <a:bodyPr anchor="b">
            <a:noAutofit/>
          </a:bodyPr>
          <a:lstStyle>
            <a:lvl1pPr algn="l">
              <a:defRPr sz="1400" b="1" cap="all" baseline="0">
                <a:solidFill>
                  <a:schemeClr val="tx1"/>
                </a:solidFill>
              </a:defRPr>
            </a:lvl1pPr>
          </a:lstStyle>
          <a:p>
            <a:r>
              <a:rPr lang="fr-FR" noProof="0" dirty="0"/>
              <a:t>TITRE SUR 1 ou 2 Lignes</a:t>
            </a:r>
          </a:p>
        </p:txBody>
      </p:sp>
      <p:sp>
        <p:nvSpPr>
          <p:cNvPr id="13" name="Text Placeholder 12"/>
          <p:cNvSpPr>
            <a:spLocks noGrp="1"/>
          </p:cNvSpPr>
          <p:nvPr>
            <p:ph type="body" sz="quarter" idx="14" hasCustomPrompt="1"/>
          </p:nvPr>
        </p:nvSpPr>
        <p:spPr>
          <a:xfrm>
            <a:off x="479998" y="328715"/>
            <a:ext cx="1620000" cy="720000"/>
          </a:xfrm>
          <a:prstGeom prst="rect">
            <a:avLst/>
          </a:prstGeom>
        </p:spPr>
        <p:txBody>
          <a:bodyPr vert="horz">
            <a:noAutofit/>
          </a:bodyPr>
          <a:lstStyle>
            <a:lvl1pPr marL="0" indent="0">
              <a:spcBef>
                <a:spcPts val="0"/>
              </a:spcBef>
              <a:buNone/>
              <a:defRPr sz="3700" b="0">
                <a:solidFill>
                  <a:schemeClr val="tx1"/>
                </a:solidFill>
                <a:latin typeface="+mj-lt"/>
              </a:defRPr>
            </a:lvl1pPr>
          </a:lstStyle>
          <a:p>
            <a:pPr lvl="0"/>
            <a:r>
              <a:rPr lang="fr-FR" noProof="0" dirty="0"/>
              <a:t>N.N.</a:t>
            </a:r>
          </a:p>
        </p:txBody>
      </p:sp>
      <p:sp>
        <p:nvSpPr>
          <p:cNvPr id="8" name="Espace réservé du numéro de diapositive 7">
            <a:extLst>
              <a:ext uri="{FF2B5EF4-FFF2-40B4-BE49-F238E27FC236}">
                <a16:creationId xmlns:a16="http://schemas.microsoft.com/office/drawing/2014/main" id="{4E23D4E2-4FC3-49C1-9C54-D04E7E945740}"/>
              </a:ext>
            </a:extLst>
          </p:cNvPr>
          <p:cNvSpPr>
            <a:spLocks noGrp="1"/>
          </p:cNvSpPr>
          <p:nvPr>
            <p:ph type="sldNum" sz="quarter" idx="21"/>
          </p:nvPr>
        </p:nvSpPr>
        <p:spPr/>
        <p:txBody>
          <a:bodyPr/>
          <a:lstStyle/>
          <a:p>
            <a:pPr defTabSz="457200"/>
            <a:fld id="{60F8B3E9-1460-41D1-8179-A8A7B0850240}" type="slidenum">
              <a:rPr lang="fr-FR" smtClean="0"/>
              <a:pPr defTabSz="457200"/>
              <a:t>‹N°›</a:t>
            </a:fld>
            <a:endParaRPr lang="fr-FR" dirty="0"/>
          </a:p>
        </p:txBody>
      </p:sp>
      <p:sp>
        <p:nvSpPr>
          <p:cNvPr id="12" name="Espace réservé pour une image  8">
            <a:extLst>
              <a:ext uri="{FF2B5EF4-FFF2-40B4-BE49-F238E27FC236}">
                <a16:creationId xmlns:a16="http://schemas.microsoft.com/office/drawing/2014/main" id="{0F90DD57-60AE-4E45-B034-76FFCDF8C84F}"/>
              </a:ext>
            </a:extLst>
          </p:cNvPr>
          <p:cNvSpPr>
            <a:spLocks noGrp="1"/>
          </p:cNvSpPr>
          <p:nvPr>
            <p:ph type="pic" sz="quarter" idx="22"/>
          </p:nvPr>
        </p:nvSpPr>
        <p:spPr>
          <a:xfrm>
            <a:off x="6777038" y="1413986"/>
            <a:ext cx="4821082" cy="4829047"/>
          </a:xfrm>
        </p:spPr>
        <p:txBody>
          <a:bodyPr anchor="ctr"/>
          <a:lstStyle>
            <a:lvl1pPr algn="ctr">
              <a:defRPr sz="1400" b="0" cap="none" baseline="0"/>
            </a:lvl1pPr>
          </a:lstStyle>
          <a:p>
            <a:endParaRPr lang="fr-FR"/>
          </a:p>
        </p:txBody>
      </p:sp>
    </p:spTree>
    <p:extLst>
      <p:ext uri="{BB962C8B-B14F-4D97-AF65-F5344CB8AC3E}">
        <p14:creationId xmlns:p14="http://schemas.microsoft.com/office/powerpoint/2010/main" val="585198145"/>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Graphique">
    <p:spTree>
      <p:nvGrpSpPr>
        <p:cNvPr id="1" name=""/>
        <p:cNvGrpSpPr/>
        <p:nvPr/>
      </p:nvGrpSpPr>
      <p:grpSpPr>
        <a:xfrm>
          <a:off x="0" y="0"/>
          <a:ext cx="0" cy="0"/>
          <a:chOff x="0" y="0"/>
          <a:chExt cx="0" cy="0"/>
        </a:xfrm>
      </p:grpSpPr>
      <p:sp>
        <p:nvSpPr>
          <p:cNvPr id="4" name="Espace réservé du graphique 3">
            <a:extLst>
              <a:ext uri="{FF2B5EF4-FFF2-40B4-BE49-F238E27FC236}">
                <a16:creationId xmlns:a16="http://schemas.microsoft.com/office/drawing/2014/main" id="{1C3FF844-3203-428E-8F04-B6880A4ECE70}"/>
              </a:ext>
            </a:extLst>
          </p:cNvPr>
          <p:cNvSpPr>
            <a:spLocks noGrp="1"/>
          </p:cNvSpPr>
          <p:nvPr>
            <p:ph type="chart" sz="quarter" idx="20"/>
          </p:nvPr>
        </p:nvSpPr>
        <p:spPr>
          <a:xfrm>
            <a:off x="1485901" y="1234790"/>
            <a:ext cx="5940000" cy="4608000"/>
          </a:xfrm>
        </p:spPr>
        <p:txBody>
          <a:bodyPr anchor="ctr"/>
          <a:lstStyle>
            <a:lvl1pPr algn="ctr">
              <a:defRPr sz="1400" b="0" cap="none" baseline="0"/>
            </a:lvl1pPr>
          </a:lstStyle>
          <a:p>
            <a:endParaRPr lang="fr-FR"/>
          </a:p>
        </p:txBody>
      </p:sp>
      <p:sp>
        <p:nvSpPr>
          <p:cNvPr id="2" name="Title 1"/>
          <p:cNvSpPr>
            <a:spLocks noGrp="1"/>
          </p:cNvSpPr>
          <p:nvPr>
            <p:ph type="title" hasCustomPrompt="1"/>
          </p:nvPr>
        </p:nvSpPr>
        <p:spPr>
          <a:xfrm>
            <a:off x="1485876" y="418409"/>
            <a:ext cx="10115574" cy="648000"/>
          </a:xfrm>
          <a:prstGeom prst="rect">
            <a:avLst/>
          </a:prstGeom>
        </p:spPr>
        <p:txBody>
          <a:bodyPr anchor="b">
            <a:noAutofit/>
          </a:bodyPr>
          <a:lstStyle>
            <a:lvl1pPr algn="l">
              <a:defRPr sz="1800" b="1" cap="all" baseline="0">
                <a:solidFill>
                  <a:schemeClr val="tx1"/>
                </a:solidFill>
              </a:defRPr>
            </a:lvl1pPr>
          </a:lstStyle>
          <a:p>
            <a:r>
              <a:rPr lang="fr-FR" noProof="0" dirty="0"/>
              <a:t>TITRE SUR 1 ou 2 Lignes</a:t>
            </a:r>
          </a:p>
        </p:txBody>
      </p:sp>
      <p:sp>
        <p:nvSpPr>
          <p:cNvPr id="13" name="Text Placeholder 12"/>
          <p:cNvSpPr>
            <a:spLocks noGrp="1"/>
          </p:cNvSpPr>
          <p:nvPr>
            <p:ph type="body" sz="quarter" idx="14" hasCustomPrompt="1"/>
          </p:nvPr>
        </p:nvSpPr>
        <p:spPr>
          <a:xfrm>
            <a:off x="468000" y="328715"/>
            <a:ext cx="1260000" cy="900000"/>
          </a:xfrm>
          <a:prstGeom prst="rect">
            <a:avLst/>
          </a:prstGeom>
        </p:spPr>
        <p:txBody>
          <a:bodyPr vert="horz">
            <a:noAutofit/>
          </a:bodyPr>
          <a:lstStyle>
            <a:lvl1pPr marL="0" indent="0">
              <a:spcBef>
                <a:spcPts val="0"/>
              </a:spcBef>
              <a:buNone/>
              <a:defRPr sz="4800" b="0">
                <a:solidFill>
                  <a:schemeClr val="tx1"/>
                </a:solidFill>
                <a:latin typeface="+mj-lt"/>
              </a:defRPr>
            </a:lvl1pPr>
          </a:lstStyle>
          <a:p>
            <a:pPr lvl="0"/>
            <a:r>
              <a:rPr lang="fr-FR" noProof="0" dirty="0"/>
              <a:t>N.</a:t>
            </a:r>
          </a:p>
        </p:txBody>
      </p:sp>
      <p:sp>
        <p:nvSpPr>
          <p:cNvPr id="12" name="Espace réservé du texte 7">
            <a:extLst>
              <a:ext uri="{FF2B5EF4-FFF2-40B4-BE49-F238E27FC236}">
                <a16:creationId xmlns:a16="http://schemas.microsoft.com/office/drawing/2014/main" id="{9A2D45B9-CBEC-470C-82A4-3F27DE909823}"/>
              </a:ext>
            </a:extLst>
          </p:cNvPr>
          <p:cNvSpPr>
            <a:spLocks noGrp="1"/>
          </p:cNvSpPr>
          <p:nvPr>
            <p:ph type="body" sz="quarter" idx="19" hasCustomPrompt="1"/>
          </p:nvPr>
        </p:nvSpPr>
        <p:spPr>
          <a:xfrm>
            <a:off x="7544000" y="1234800"/>
            <a:ext cx="4057450" cy="4608000"/>
          </a:xfrm>
        </p:spPr>
        <p:txBody>
          <a:bodyPr anchor="ctr"/>
          <a:lstStyle>
            <a:lvl1pPr>
              <a:defRPr/>
            </a:lvl1pPr>
            <a:lvl2pPr>
              <a:defRPr/>
            </a:lvl2pPr>
            <a:lvl3pPr>
              <a:defRPr/>
            </a:lvl3pPr>
            <a:lvl4pPr>
              <a:defRPr/>
            </a:lvl4pPr>
            <a:lvl5pPr>
              <a:defRPr/>
            </a:lvl5pPr>
          </a:lstStyle>
          <a:p>
            <a:pPr lvl="0"/>
            <a:r>
              <a:rPr lang="fr-FR" dirty="0"/>
              <a:t>Niveau 1</a:t>
            </a:r>
          </a:p>
          <a:p>
            <a:pPr lvl="1"/>
            <a:r>
              <a:rPr lang="fr-FR" dirty="0"/>
              <a:t>Niveau 2</a:t>
            </a:r>
          </a:p>
          <a:p>
            <a:pPr lvl="2"/>
            <a:r>
              <a:rPr lang="fr-FR" dirty="0"/>
              <a:t>Niveau 3</a:t>
            </a:r>
          </a:p>
          <a:p>
            <a:pPr lvl="3"/>
            <a:r>
              <a:rPr lang="fr-FR" dirty="0"/>
              <a:t>Niveau 4</a:t>
            </a:r>
          </a:p>
          <a:p>
            <a:pPr lvl="4"/>
            <a:r>
              <a:rPr lang="fr-FR" dirty="0"/>
              <a:t>Niveau 5</a:t>
            </a:r>
          </a:p>
        </p:txBody>
      </p:sp>
      <p:sp>
        <p:nvSpPr>
          <p:cNvPr id="9" name="Espace réservé du numéro de diapositive 8">
            <a:extLst>
              <a:ext uri="{FF2B5EF4-FFF2-40B4-BE49-F238E27FC236}">
                <a16:creationId xmlns:a16="http://schemas.microsoft.com/office/drawing/2014/main" id="{AC06EC0E-53C4-4058-9380-283F870D7E21}"/>
              </a:ext>
            </a:extLst>
          </p:cNvPr>
          <p:cNvSpPr>
            <a:spLocks noGrp="1"/>
          </p:cNvSpPr>
          <p:nvPr>
            <p:ph type="sldNum" sz="quarter" idx="23"/>
          </p:nvPr>
        </p:nvSpPr>
        <p:spPr/>
        <p:txBody>
          <a:bodyPr/>
          <a:lstStyle/>
          <a:p>
            <a:pPr defTabSz="457200"/>
            <a:fld id="{60F8B3E9-1460-41D1-8179-A8A7B0850240}" type="slidenum">
              <a:rPr lang="fr-FR" smtClean="0"/>
              <a:pPr defTabSz="457200"/>
              <a:t>‹N°›</a:t>
            </a:fld>
            <a:endParaRPr lang="fr-FR" dirty="0"/>
          </a:p>
        </p:txBody>
      </p:sp>
    </p:spTree>
    <p:extLst>
      <p:ext uri="{BB962C8B-B14F-4D97-AF65-F5344CB8AC3E}">
        <p14:creationId xmlns:p14="http://schemas.microsoft.com/office/powerpoint/2010/main" val="1988876061"/>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8" name="Espace réservé du tableau 7">
            <a:extLst>
              <a:ext uri="{FF2B5EF4-FFF2-40B4-BE49-F238E27FC236}">
                <a16:creationId xmlns:a16="http://schemas.microsoft.com/office/drawing/2014/main" id="{95C77C18-A8BE-48A2-9EE2-087302DD3B75}"/>
              </a:ext>
            </a:extLst>
          </p:cNvPr>
          <p:cNvSpPr>
            <a:spLocks noGrp="1"/>
          </p:cNvSpPr>
          <p:nvPr>
            <p:ph type="tbl" sz="quarter" idx="21"/>
          </p:nvPr>
        </p:nvSpPr>
        <p:spPr>
          <a:xfrm>
            <a:off x="1485900" y="1234790"/>
            <a:ext cx="5940000" cy="4608000"/>
          </a:xfrm>
        </p:spPr>
        <p:txBody>
          <a:bodyPr anchor="ctr"/>
          <a:lstStyle>
            <a:lvl1pPr algn="ctr">
              <a:defRPr sz="1400" b="0" cap="none" baseline="0"/>
            </a:lvl1pPr>
          </a:lstStyle>
          <a:p>
            <a:endParaRPr lang="fr-FR"/>
          </a:p>
        </p:txBody>
      </p:sp>
      <p:sp>
        <p:nvSpPr>
          <p:cNvPr id="2" name="Title 1"/>
          <p:cNvSpPr>
            <a:spLocks noGrp="1"/>
          </p:cNvSpPr>
          <p:nvPr>
            <p:ph type="title" hasCustomPrompt="1"/>
          </p:nvPr>
        </p:nvSpPr>
        <p:spPr>
          <a:xfrm>
            <a:off x="1485876" y="418409"/>
            <a:ext cx="10115574" cy="648000"/>
          </a:xfrm>
          <a:prstGeom prst="rect">
            <a:avLst/>
          </a:prstGeom>
        </p:spPr>
        <p:txBody>
          <a:bodyPr anchor="b">
            <a:noAutofit/>
          </a:bodyPr>
          <a:lstStyle>
            <a:lvl1pPr algn="l">
              <a:defRPr sz="1800" b="1" cap="all" baseline="0">
                <a:solidFill>
                  <a:schemeClr val="tx1"/>
                </a:solidFill>
              </a:defRPr>
            </a:lvl1pPr>
          </a:lstStyle>
          <a:p>
            <a:r>
              <a:rPr lang="fr-FR" noProof="0" dirty="0"/>
              <a:t>TITRE SUR 1 ou 2 Lignes</a:t>
            </a:r>
          </a:p>
        </p:txBody>
      </p:sp>
      <p:sp>
        <p:nvSpPr>
          <p:cNvPr id="13" name="Text Placeholder 12"/>
          <p:cNvSpPr>
            <a:spLocks noGrp="1"/>
          </p:cNvSpPr>
          <p:nvPr>
            <p:ph type="body" sz="quarter" idx="14" hasCustomPrompt="1"/>
          </p:nvPr>
        </p:nvSpPr>
        <p:spPr>
          <a:xfrm>
            <a:off x="468000" y="328715"/>
            <a:ext cx="1260000" cy="900000"/>
          </a:xfrm>
          <a:prstGeom prst="rect">
            <a:avLst/>
          </a:prstGeom>
        </p:spPr>
        <p:txBody>
          <a:bodyPr vert="horz">
            <a:noAutofit/>
          </a:bodyPr>
          <a:lstStyle>
            <a:lvl1pPr marL="0" indent="0">
              <a:spcBef>
                <a:spcPts val="0"/>
              </a:spcBef>
              <a:buNone/>
              <a:defRPr sz="4800" b="0">
                <a:solidFill>
                  <a:schemeClr val="tx1"/>
                </a:solidFill>
                <a:latin typeface="+mj-lt"/>
              </a:defRPr>
            </a:lvl1pPr>
          </a:lstStyle>
          <a:p>
            <a:pPr lvl="0"/>
            <a:r>
              <a:rPr lang="fr-FR" noProof="0" dirty="0"/>
              <a:t>N.</a:t>
            </a:r>
          </a:p>
        </p:txBody>
      </p:sp>
      <p:sp>
        <p:nvSpPr>
          <p:cNvPr id="12" name="Espace réservé du texte 7">
            <a:extLst>
              <a:ext uri="{FF2B5EF4-FFF2-40B4-BE49-F238E27FC236}">
                <a16:creationId xmlns:a16="http://schemas.microsoft.com/office/drawing/2014/main" id="{9A2D45B9-CBEC-470C-82A4-3F27DE909823}"/>
              </a:ext>
            </a:extLst>
          </p:cNvPr>
          <p:cNvSpPr>
            <a:spLocks noGrp="1"/>
          </p:cNvSpPr>
          <p:nvPr>
            <p:ph type="body" sz="quarter" idx="19" hasCustomPrompt="1"/>
          </p:nvPr>
        </p:nvSpPr>
        <p:spPr>
          <a:xfrm>
            <a:off x="7544000" y="1234800"/>
            <a:ext cx="4057450" cy="4608000"/>
          </a:xfrm>
        </p:spPr>
        <p:txBody>
          <a:bodyPr anchor="ctr"/>
          <a:lstStyle>
            <a:lvl1pPr>
              <a:defRPr/>
            </a:lvl1pPr>
            <a:lvl2pPr>
              <a:defRPr/>
            </a:lvl2pPr>
            <a:lvl3pPr>
              <a:defRPr/>
            </a:lvl3pPr>
            <a:lvl4pPr>
              <a:defRPr/>
            </a:lvl4pPr>
            <a:lvl5pPr>
              <a:defRPr/>
            </a:lvl5pPr>
          </a:lstStyle>
          <a:p>
            <a:pPr lvl="0"/>
            <a:r>
              <a:rPr lang="fr-FR" dirty="0"/>
              <a:t>Niveau 1</a:t>
            </a:r>
          </a:p>
          <a:p>
            <a:pPr lvl="1"/>
            <a:r>
              <a:rPr lang="fr-FR" dirty="0"/>
              <a:t>Niveau 2</a:t>
            </a:r>
          </a:p>
          <a:p>
            <a:pPr lvl="2"/>
            <a:r>
              <a:rPr lang="fr-FR" dirty="0"/>
              <a:t>Niveau 3</a:t>
            </a:r>
          </a:p>
          <a:p>
            <a:pPr lvl="3"/>
            <a:r>
              <a:rPr lang="fr-FR" dirty="0"/>
              <a:t>Niveau 4</a:t>
            </a:r>
          </a:p>
          <a:p>
            <a:pPr lvl="4"/>
            <a:r>
              <a:rPr lang="fr-FR" dirty="0"/>
              <a:t>Niveau 5</a:t>
            </a:r>
          </a:p>
        </p:txBody>
      </p:sp>
      <p:sp>
        <p:nvSpPr>
          <p:cNvPr id="9" name="Espace réservé du numéro de diapositive 8">
            <a:extLst>
              <a:ext uri="{FF2B5EF4-FFF2-40B4-BE49-F238E27FC236}">
                <a16:creationId xmlns:a16="http://schemas.microsoft.com/office/drawing/2014/main" id="{967DF547-6E8E-41E1-866D-6FA371BE645A}"/>
              </a:ext>
            </a:extLst>
          </p:cNvPr>
          <p:cNvSpPr>
            <a:spLocks noGrp="1"/>
          </p:cNvSpPr>
          <p:nvPr>
            <p:ph type="sldNum" sz="quarter" idx="24"/>
          </p:nvPr>
        </p:nvSpPr>
        <p:spPr/>
        <p:txBody>
          <a:bodyPr/>
          <a:lstStyle/>
          <a:p>
            <a:pPr defTabSz="457200"/>
            <a:fld id="{60F8B3E9-1460-41D1-8179-A8A7B0850240}" type="slidenum">
              <a:rPr lang="fr-FR" smtClean="0"/>
              <a:pPr defTabSz="457200"/>
              <a:t>‹N°›</a:t>
            </a:fld>
            <a:endParaRPr lang="fr-FR" dirty="0"/>
          </a:p>
        </p:txBody>
      </p:sp>
    </p:spTree>
    <p:extLst>
      <p:ext uri="{BB962C8B-B14F-4D97-AF65-F5344CB8AC3E}">
        <p14:creationId xmlns:p14="http://schemas.microsoft.com/office/powerpoint/2010/main" val="1968715733"/>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uverture avec photo">
    <p:spTree>
      <p:nvGrpSpPr>
        <p:cNvPr id="1" name=""/>
        <p:cNvGrpSpPr/>
        <p:nvPr/>
      </p:nvGrpSpPr>
      <p:grpSpPr>
        <a:xfrm>
          <a:off x="0" y="0"/>
          <a:ext cx="0" cy="0"/>
          <a:chOff x="0" y="0"/>
          <a:chExt cx="0" cy="0"/>
        </a:xfrm>
      </p:grpSpPr>
      <p:sp>
        <p:nvSpPr>
          <p:cNvPr id="11" name="Espace réservé pour une image  8">
            <a:extLst>
              <a:ext uri="{FF2B5EF4-FFF2-40B4-BE49-F238E27FC236}">
                <a16:creationId xmlns:a16="http://schemas.microsoft.com/office/drawing/2014/main" id="{58B085FA-293E-4D3C-B7C1-F9E175E3A071}"/>
              </a:ext>
            </a:extLst>
          </p:cNvPr>
          <p:cNvSpPr>
            <a:spLocks noGrp="1"/>
          </p:cNvSpPr>
          <p:nvPr>
            <p:ph type="pic" sz="quarter" idx="22"/>
          </p:nvPr>
        </p:nvSpPr>
        <p:spPr>
          <a:xfrm>
            <a:off x="-1" y="1463039"/>
            <a:ext cx="12193200" cy="4800601"/>
          </a:xfrm>
          <a:prstGeom prst="rect">
            <a:avLst/>
          </a:prstGeom>
        </p:spPr>
        <p:txBody>
          <a:bodyPr anchor="ctr"/>
          <a:lstStyle>
            <a:lvl1pPr algn="ctr">
              <a:defRPr sz="1400" b="0" cap="none" baseline="0"/>
            </a:lvl1pPr>
          </a:lstStyle>
          <a:p>
            <a:r>
              <a:rPr lang="fr-FR"/>
              <a:t>Cliquez sur l'icône pour ajouter une image</a:t>
            </a:r>
          </a:p>
        </p:txBody>
      </p:sp>
      <p:sp>
        <p:nvSpPr>
          <p:cNvPr id="12" name="Espace réservé du texte 2">
            <a:extLst>
              <a:ext uri="{FF2B5EF4-FFF2-40B4-BE49-F238E27FC236}">
                <a16:creationId xmlns:a16="http://schemas.microsoft.com/office/drawing/2014/main" id="{1809445A-A23E-4D71-A90C-4C6B6429653A}"/>
              </a:ext>
            </a:extLst>
          </p:cNvPr>
          <p:cNvSpPr>
            <a:spLocks noGrp="1"/>
          </p:cNvSpPr>
          <p:nvPr>
            <p:ph type="body" sz="quarter" idx="23" hasCustomPrompt="1"/>
          </p:nvPr>
        </p:nvSpPr>
        <p:spPr>
          <a:xfrm>
            <a:off x="0" y="1463039"/>
            <a:ext cx="12193200" cy="4800601"/>
          </a:xfrm>
          <a:prstGeom prst="rect">
            <a:avLst/>
          </a:prstGeom>
          <a:solidFill>
            <a:schemeClr val="tx1">
              <a:alpha val="50000"/>
            </a:schemeClr>
          </a:solidFill>
        </p:spPr>
        <p:txBody>
          <a:bodyPr/>
          <a:lstStyle>
            <a:lvl1pPr>
              <a:defRPr/>
            </a:lvl1pPr>
          </a:lstStyle>
          <a:p>
            <a:pPr lvl="0"/>
            <a:r>
              <a:rPr lang="fr-FR" dirty="0"/>
              <a:t> </a:t>
            </a:r>
          </a:p>
        </p:txBody>
      </p:sp>
      <p:sp>
        <p:nvSpPr>
          <p:cNvPr id="4" name="Espace réservé de la date 3">
            <a:extLst>
              <a:ext uri="{FF2B5EF4-FFF2-40B4-BE49-F238E27FC236}">
                <a16:creationId xmlns:a16="http://schemas.microsoft.com/office/drawing/2014/main" id="{9FC778D5-C4A0-4531-8BAF-2C7540B30C82}"/>
              </a:ext>
            </a:extLst>
          </p:cNvPr>
          <p:cNvSpPr>
            <a:spLocks noGrp="1"/>
          </p:cNvSpPr>
          <p:nvPr>
            <p:ph type="dt" sz="half" idx="24"/>
          </p:nvPr>
        </p:nvSpPr>
        <p:spPr/>
        <p:txBody>
          <a:bodyPr/>
          <a:lstStyle/>
          <a:p>
            <a:fld id="{1444C8D2-839F-4604-9FD2-F4EC22FE581D}" type="datetimeFigureOut">
              <a:rPr lang="fr-FR" smtClean="0"/>
              <a:pPr/>
              <a:t>10/04/2024</a:t>
            </a:fld>
            <a:endParaRPr lang="fr-FR" dirty="0"/>
          </a:p>
        </p:txBody>
      </p:sp>
      <p:sp>
        <p:nvSpPr>
          <p:cNvPr id="14" name="Espace réservé du texte 6">
            <a:extLst>
              <a:ext uri="{FF2B5EF4-FFF2-40B4-BE49-F238E27FC236}">
                <a16:creationId xmlns:a16="http://schemas.microsoft.com/office/drawing/2014/main" id="{1A0330CB-169E-4C6D-B836-323B70CAFF37}"/>
              </a:ext>
            </a:extLst>
          </p:cNvPr>
          <p:cNvSpPr>
            <a:spLocks noGrp="1"/>
          </p:cNvSpPr>
          <p:nvPr>
            <p:ph type="body" sz="quarter" idx="11" hasCustomPrompt="1"/>
          </p:nvPr>
        </p:nvSpPr>
        <p:spPr>
          <a:xfrm>
            <a:off x="503865" y="3792539"/>
            <a:ext cx="11160000" cy="792000"/>
          </a:xfrm>
          <a:prstGeom prst="rect">
            <a:avLst/>
          </a:prstGeom>
        </p:spPr>
        <p:txBody>
          <a:bodyPr/>
          <a:lstStyle>
            <a:lvl1pPr marL="0" indent="0" algn="l">
              <a:spcBef>
                <a:spcPts val="0"/>
              </a:spcBef>
              <a:buNone/>
              <a:defRPr>
                <a:solidFill>
                  <a:schemeClr val="bg1"/>
                </a:solidFill>
                <a:latin typeface="+mj-lt"/>
              </a:defRPr>
            </a:lvl1pPr>
          </a:lstStyle>
          <a:p>
            <a:pPr lvl="0"/>
            <a:r>
              <a:rPr lang="fr-FR" dirty="0"/>
              <a:t>Sous-titre sur 1 ligne</a:t>
            </a:r>
          </a:p>
        </p:txBody>
      </p:sp>
      <p:sp>
        <p:nvSpPr>
          <p:cNvPr id="15" name="Titre 3">
            <a:extLst>
              <a:ext uri="{FF2B5EF4-FFF2-40B4-BE49-F238E27FC236}">
                <a16:creationId xmlns:a16="http://schemas.microsoft.com/office/drawing/2014/main" id="{8B4EAA35-FE29-4042-A93F-03FA3D4FFC34}"/>
              </a:ext>
            </a:extLst>
          </p:cNvPr>
          <p:cNvSpPr>
            <a:spLocks noGrp="1"/>
          </p:cNvSpPr>
          <p:nvPr>
            <p:ph type="title" hasCustomPrompt="1"/>
          </p:nvPr>
        </p:nvSpPr>
        <p:spPr>
          <a:xfrm>
            <a:off x="503865" y="2686050"/>
            <a:ext cx="11160000" cy="1259437"/>
          </a:xfrm>
        </p:spPr>
        <p:txBody>
          <a:bodyPr/>
          <a:lstStyle>
            <a:lvl1pPr>
              <a:defRPr>
                <a:solidFill>
                  <a:schemeClr val="bg1"/>
                </a:solidFill>
              </a:defRPr>
            </a:lvl1pPr>
          </a:lstStyle>
          <a:p>
            <a:r>
              <a:rPr lang="fr-FR" dirty="0"/>
              <a:t>Titre de votre présentation sur 1 ou 2 lignes</a:t>
            </a:r>
          </a:p>
        </p:txBody>
      </p:sp>
    </p:spTree>
    <p:extLst>
      <p:ext uri="{BB962C8B-B14F-4D97-AF65-F5344CB8AC3E}">
        <p14:creationId xmlns:p14="http://schemas.microsoft.com/office/powerpoint/2010/main" val="18658542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uverture avec logo République Française">
    <p:spTree>
      <p:nvGrpSpPr>
        <p:cNvPr id="1" name=""/>
        <p:cNvGrpSpPr/>
        <p:nvPr/>
      </p:nvGrpSpPr>
      <p:grpSpPr>
        <a:xfrm>
          <a:off x="0" y="0"/>
          <a:ext cx="0" cy="0"/>
          <a:chOff x="0" y="0"/>
          <a:chExt cx="0" cy="0"/>
        </a:xfrm>
      </p:grpSpPr>
      <p:pic>
        <p:nvPicPr>
          <p:cNvPr id="12" name="Image 11" descr="Une image contenant texte&#10;&#10;Description générée automatiquement">
            <a:extLst>
              <a:ext uri="{FF2B5EF4-FFF2-40B4-BE49-F238E27FC236}">
                <a16:creationId xmlns:a16="http://schemas.microsoft.com/office/drawing/2014/main" id="{E5CB931B-D474-4D40-9DFA-3ED136E0556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426720" y="106680"/>
            <a:ext cx="1325880" cy="1219200"/>
          </a:xfrm>
          <a:prstGeom prst="rect">
            <a:avLst/>
          </a:prstGeom>
        </p:spPr>
      </p:pic>
      <p:sp>
        <p:nvSpPr>
          <p:cNvPr id="14" name="Espace réservé du texte 6">
            <a:extLst>
              <a:ext uri="{FF2B5EF4-FFF2-40B4-BE49-F238E27FC236}">
                <a16:creationId xmlns:a16="http://schemas.microsoft.com/office/drawing/2014/main" id="{2A0B7554-82D8-46A0-AEB0-0D62B51B43B0}"/>
              </a:ext>
            </a:extLst>
          </p:cNvPr>
          <p:cNvSpPr>
            <a:spLocks noGrp="1"/>
          </p:cNvSpPr>
          <p:nvPr>
            <p:ph type="body" sz="quarter" idx="11" hasCustomPrompt="1"/>
          </p:nvPr>
        </p:nvSpPr>
        <p:spPr>
          <a:xfrm>
            <a:off x="503865" y="3678239"/>
            <a:ext cx="11160000" cy="792000"/>
          </a:xfrm>
          <a:prstGeom prst="rect">
            <a:avLst/>
          </a:prstGeom>
        </p:spPr>
        <p:txBody>
          <a:bodyPr/>
          <a:lstStyle>
            <a:lvl1pPr marL="0" indent="0" algn="l">
              <a:spcBef>
                <a:spcPts val="0"/>
              </a:spcBef>
              <a:buNone/>
              <a:defRPr>
                <a:solidFill>
                  <a:schemeClr val="tx1"/>
                </a:solidFill>
                <a:latin typeface="+mj-lt"/>
              </a:defRPr>
            </a:lvl1pPr>
          </a:lstStyle>
          <a:p>
            <a:pPr lvl="0"/>
            <a:r>
              <a:rPr lang="fr-FR" dirty="0"/>
              <a:t>Sous-titre sur 1 ligne</a:t>
            </a:r>
          </a:p>
        </p:txBody>
      </p:sp>
      <p:sp>
        <p:nvSpPr>
          <p:cNvPr id="15" name="Titre 3">
            <a:extLst>
              <a:ext uri="{FF2B5EF4-FFF2-40B4-BE49-F238E27FC236}">
                <a16:creationId xmlns:a16="http://schemas.microsoft.com/office/drawing/2014/main" id="{C2A6CA07-8F8D-4A95-AC33-2721B778E3CD}"/>
              </a:ext>
            </a:extLst>
          </p:cNvPr>
          <p:cNvSpPr>
            <a:spLocks noGrp="1"/>
          </p:cNvSpPr>
          <p:nvPr>
            <p:ph type="title" hasCustomPrompt="1"/>
          </p:nvPr>
        </p:nvSpPr>
        <p:spPr>
          <a:xfrm>
            <a:off x="503865" y="2571750"/>
            <a:ext cx="11160000" cy="1259437"/>
          </a:xfrm>
        </p:spPr>
        <p:txBody>
          <a:bodyPr/>
          <a:lstStyle>
            <a:lvl1pPr>
              <a:defRPr>
                <a:solidFill>
                  <a:schemeClr val="tx1"/>
                </a:solidFill>
              </a:defRPr>
            </a:lvl1pPr>
          </a:lstStyle>
          <a:p>
            <a:r>
              <a:rPr lang="fr-FR" dirty="0"/>
              <a:t>Titre de votre présentation sur 1 ou 2 lignes</a:t>
            </a:r>
          </a:p>
        </p:txBody>
      </p:sp>
      <p:sp>
        <p:nvSpPr>
          <p:cNvPr id="11" name="Espace réservé de la date 10">
            <a:extLst>
              <a:ext uri="{FF2B5EF4-FFF2-40B4-BE49-F238E27FC236}">
                <a16:creationId xmlns:a16="http://schemas.microsoft.com/office/drawing/2014/main" id="{493A51D2-38E4-480F-8E24-968A33DB7ED7}"/>
              </a:ext>
            </a:extLst>
          </p:cNvPr>
          <p:cNvSpPr>
            <a:spLocks noGrp="1"/>
          </p:cNvSpPr>
          <p:nvPr>
            <p:ph type="dt" sz="half" idx="12"/>
          </p:nvPr>
        </p:nvSpPr>
        <p:spPr/>
        <p:txBody>
          <a:bodyPr/>
          <a:lstStyle/>
          <a:p>
            <a:fld id="{1444C8D2-839F-4604-9FD2-F4EC22FE581D}" type="datetimeFigureOut">
              <a:rPr lang="fr-FR" smtClean="0"/>
              <a:pPr/>
              <a:t>10/04/2024</a:t>
            </a:fld>
            <a:endParaRPr lang="fr-FR" dirty="0"/>
          </a:p>
        </p:txBody>
      </p:sp>
    </p:spTree>
    <p:extLst>
      <p:ext uri="{BB962C8B-B14F-4D97-AF65-F5344CB8AC3E}">
        <p14:creationId xmlns:p14="http://schemas.microsoft.com/office/powerpoint/2010/main" val="83827977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uverture avec logo République Française avec photo">
    <p:spTree>
      <p:nvGrpSpPr>
        <p:cNvPr id="1" name=""/>
        <p:cNvGrpSpPr/>
        <p:nvPr/>
      </p:nvGrpSpPr>
      <p:grpSpPr>
        <a:xfrm>
          <a:off x="0" y="0"/>
          <a:ext cx="0" cy="0"/>
          <a:chOff x="0" y="0"/>
          <a:chExt cx="0" cy="0"/>
        </a:xfrm>
      </p:grpSpPr>
      <p:pic>
        <p:nvPicPr>
          <p:cNvPr id="14" name="Image 13" descr="Une image contenant texte&#10;&#10;Description générée automatiquement">
            <a:extLst>
              <a:ext uri="{FF2B5EF4-FFF2-40B4-BE49-F238E27FC236}">
                <a16:creationId xmlns:a16="http://schemas.microsoft.com/office/drawing/2014/main" id="{0663A2D4-AC25-4AD5-811E-0D795C24D10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a:stretch/>
        </p:blipFill>
        <p:spPr>
          <a:xfrm>
            <a:off x="426720" y="106680"/>
            <a:ext cx="1325880" cy="1219200"/>
          </a:xfrm>
          <a:prstGeom prst="rect">
            <a:avLst/>
          </a:prstGeom>
        </p:spPr>
      </p:pic>
      <p:sp>
        <p:nvSpPr>
          <p:cNvPr id="11" name="Espace réservé pour une image  8">
            <a:extLst>
              <a:ext uri="{FF2B5EF4-FFF2-40B4-BE49-F238E27FC236}">
                <a16:creationId xmlns:a16="http://schemas.microsoft.com/office/drawing/2014/main" id="{58B085FA-293E-4D3C-B7C1-F9E175E3A071}"/>
              </a:ext>
            </a:extLst>
          </p:cNvPr>
          <p:cNvSpPr>
            <a:spLocks noGrp="1"/>
          </p:cNvSpPr>
          <p:nvPr>
            <p:ph type="pic" sz="quarter" idx="22"/>
          </p:nvPr>
        </p:nvSpPr>
        <p:spPr>
          <a:xfrm>
            <a:off x="601980" y="1463039"/>
            <a:ext cx="11590019" cy="4800601"/>
          </a:xfrm>
          <a:prstGeom prst="rect">
            <a:avLst/>
          </a:prstGeom>
        </p:spPr>
        <p:txBody>
          <a:bodyPr anchor="ctr"/>
          <a:lstStyle>
            <a:lvl1pPr algn="ctr">
              <a:defRPr sz="1400" b="0" cap="none" baseline="0"/>
            </a:lvl1pPr>
          </a:lstStyle>
          <a:p>
            <a:r>
              <a:rPr lang="fr-FR"/>
              <a:t>Cliquez sur l'icône pour ajouter une image</a:t>
            </a:r>
          </a:p>
        </p:txBody>
      </p:sp>
      <p:sp>
        <p:nvSpPr>
          <p:cNvPr id="12" name="Espace réservé du texte 2">
            <a:extLst>
              <a:ext uri="{FF2B5EF4-FFF2-40B4-BE49-F238E27FC236}">
                <a16:creationId xmlns:a16="http://schemas.microsoft.com/office/drawing/2014/main" id="{1809445A-A23E-4D71-A90C-4C6B6429653A}"/>
              </a:ext>
            </a:extLst>
          </p:cNvPr>
          <p:cNvSpPr>
            <a:spLocks noGrp="1"/>
          </p:cNvSpPr>
          <p:nvPr>
            <p:ph type="body" sz="quarter" idx="23" hasCustomPrompt="1"/>
          </p:nvPr>
        </p:nvSpPr>
        <p:spPr>
          <a:xfrm>
            <a:off x="601980" y="1463039"/>
            <a:ext cx="11590020" cy="4800601"/>
          </a:xfrm>
          <a:prstGeom prst="rect">
            <a:avLst/>
          </a:prstGeom>
          <a:solidFill>
            <a:schemeClr val="tx1">
              <a:alpha val="50000"/>
            </a:schemeClr>
          </a:solidFill>
        </p:spPr>
        <p:txBody>
          <a:bodyPr/>
          <a:lstStyle>
            <a:lvl1pPr>
              <a:defRPr/>
            </a:lvl1pPr>
          </a:lstStyle>
          <a:p>
            <a:pPr lvl="0"/>
            <a:r>
              <a:rPr lang="fr-FR" dirty="0"/>
              <a:t> </a:t>
            </a:r>
          </a:p>
        </p:txBody>
      </p:sp>
      <p:sp>
        <p:nvSpPr>
          <p:cNvPr id="9" name="Titre 1">
            <a:extLst>
              <a:ext uri="{FF2B5EF4-FFF2-40B4-BE49-F238E27FC236}">
                <a16:creationId xmlns:a16="http://schemas.microsoft.com/office/drawing/2014/main" id="{3EA6F0C7-8DDE-4718-A847-7D23C3FEE992}"/>
              </a:ext>
            </a:extLst>
          </p:cNvPr>
          <p:cNvSpPr>
            <a:spLocks noGrp="1"/>
          </p:cNvSpPr>
          <p:nvPr>
            <p:ph type="title" hasCustomPrompt="1"/>
          </p:nvPr>
        </p:nvSpPr>
        <p:spPr>
          <a:xfrm>
            <a:off x="908887" y="2591120"/>
            <a:ext cx="11160000" cy="1224000"/>
          </a:xfrm>
        </p:spPr>
        <p:txBody>
          <a:bodyPr anchor="b"/>
          <a:lstStyle>
            <a:lvl1pPr algn="l">
              <a:lnSpc>
                <a:spcPct val="100000"/>
              </a:lnSpc>
              <a:defRPr>
                <a:solidFill>
                  <a:schemeClr val="bg2"/>
                </a:solidFill>
              </a:defRPr>
            </a:lvl1pPr>
          </a:lstStyle>
          <a:p>
            <a:r>
              <a:rPr lang="fr-FR" dirty="0"/>
              <a:t>Titre de la présentation sur 1 ou 2 lignes</a:t>
            </a:r>
          </a:p>
        </p:txBody>
      </p:sp>
      <p:sp>
        <p:nvSpPr>
          <p:cNvPr id="10" name="Espace réservé du texte 6">
            <a:extLst>
              <a:ext uri="{FF2B5EF4-FFF2-40B4-BE49-F238E27FC236}">
                <a16:creationId xmlns:a16="http://schemas.microsoft.com/office/drawing/2014/main" id="{CA1B95E4-093D-4EAA-BAEB-FDFBE2FD6253}"/>
              </a:ext>
            </a:extLst>
          </p:cNvPr>
          <p:cNvSpPr>
            <a:spLocks noGrp="1"/>
          </p:cNvSpPr>
          <p:nvPr>
            <p:ph type="body" sz="quarter" idx="11" hasCustomPrompt="1"/>
          </p:nvPr>
        </p:nvSpPr>
        <p:spPr>
          <a:xfrm>
            <a:off x="908886" y="3662522"/>
            <a:ext cx="11160000" cy="792000"/>
          </a:xfrm>
          <a:prstGeom prst="rect">
            <a:avLst/>
          </a:prstGeom>
        </p:spPr>
        <p:txBody>
          <a:bodyPr/>
          <a:lstStyle>
            <a:lvl1pPr marL="0" indent="0" algn="l">
              <a:spcBef>
                <a:spcPts val="0"/>
              </a:spcBef>
              <a:buNone/>
              <a:defRPr>
                <a:solidFill>
                  <a:schemeClr val="bg2"/>
                </a:solidFill>
                <a:latin typeface="+mj-lt"/>
              </a:defRPr>
            </a:lvl1pPr>
          </a:lstStyle>
          <a:p>
            <a:pPr lvl="0"/>
            <a:r>
              <a:rPr lang="fr-FR" dirty="0"/>
              <a:t>Sous-titre sur 1 ligne</a:t>
            </a:r>
          </a:p>
        </p:txBody>
      </p:sp>
      <p:sp>
        <p:nvSpPr>
          <p:cNvPr id="2" name="Espace réservé de la date 1">
            <a:extLst>
              <a:ext uri="{FF2B5EF4-FFF2-40B4-BE49-F238E27FC236}">
                <a16:creationId xmlns:a16="http://schemas.microsoft.com/office/drawing/2014/main" id="{812A8AB8-F8CE-4EE6-8E51-9245F524A29E}"/>
              </a:ext>
            </a:extLst>
          </p:cNvPr>
          <p:cNvSpPr>
            <a:spLocks noGrp="1"/>
          </p:cNvSpPr>
          <p:nvPr>
            <p:ph type="dt" sz="half" idx="24"/>
          </p:nvPr>
        </p:nvSpPr>
        <p:spPr/>
        <p:txBody>
          <a:bodyPr/>
          <a:lstStyle/>
          <a:p>
            <a:fld id="{1444C8D2-839F-4604-9FD2-F4EC22FE581D}" type="datetimeFigureOut">
              <a:rPr lang="fr-FR" smtClean="0"/>
              <a:pPr/>
              <a:t>10/04/2024</a:t>
            </a:fld>
            <a:endParaRPr lang="fr-FR" dirty="0"/>
          </a:p>
        </p:txBody>
      </p:sp>
    </p:spTree>
    <p:extLst>
      <p:ext uri="{BB962C8B-B14F-4D97-AF65-F5344CB8AC3E}">
        <p14:creationId xmlns:p14="http://schemas.microsoft.com/office/powerpoint/2010/main" val="204439167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in">
    <p:spTree>
      <p:nvGrpSpPr>
        <p:cNvPr id="1" name=""/>
        <p:cNvGrpSpPr/>
        <p:nvPr/>
      </p:nvGrpSpPr>
      <p:grpSpPr>
        <a:xfrm>
          <a:off x="0" y="0"/>
          <a:ext cx="0" cy="0"/>
          <a:chOff x="0" y="0"/>
          <a:chExt cx="0" cy="0"/>
        </a:xfrm>
      </p:grpSpPr>
      <p:sp>
        <p:nvSpPr>
          <p:cNvPr id="10" name="Espace réservé du texte 6">
            <a:extLst>
              <a:ext uri="{FF2B5EF4-FFF2-40B4-BE49-F238E27FC236}">
                <a16:creationId xmlns:a16="http://schemas.microsoft.com/office/drawing/2014/main" id="{CA1B95E4-093D-4EAA-BAEB-FDFBE2FD6253}"/>
              </a:ext>
            </a:extLst>
          </p:cNvPr>
          <p:cNvSpPr>
            <a:spLocks noGrp="1"/>
          </p:cNvSpPr>
          <p:nvPr>
            <p:ph type="body" sz="quarter" idx="11" hasCustomPrompt="1"/>
          </p:nvPr>
        </p:nvSpPr>
        <p:spPr>
          <a:xfrm>
            <a:off x="503865" y="3792539"/>
            <a:ext cx="11160000" cy="792000"/>
          </a:xfrm>
          <a:prstGeom prst="rect">
            <a:avLst/>
          </a:prstGeom>
        </p:spPr>
        <p:txBody>
          <a:bodyPr/>
          <a:lstStyle>
            <a:lvl1pPr marL="0" indent="0" algn="l">
              <a:spcBef>
                <a:spcPts val="0"/>
              </a:spcBef>
              <a:buNone/>
              <a:defRPr>
                <a:solidFill>
                  <a:schemeClr val="tx1"/>
                </a:solidFill>
                <a:latin typeface="+mj-lt"/>
              </a:defRPr>
            </a:lvl1pPr>
          </a:lstStyle>
          <a:p>
            <a:pPr lvl="0"/>
            <a:r>
              <a:rPr lang="fr-FR" dirty="0"/>
              <a:t>Texte n°2 sur 1 ligne</a:t>
            </a:r>
          </a:p>
        </p:txBody>
      </p:sp>
      <p:sp>
        <p:nvSpPr>
          <p:cNvPr id="4" name="Titre 3">
            <a:extLst>
              <a:ext uri="{FF2B5EF4-FFF2-40B4-BE49-F238E27FC236}">
                <a16:creationId xmlns:a16="http://schemas.microsoft.com/office/drawing/2014/main" id="{D41FC51E-5F22-4A4A-A526-3E3813F8ED84}"/>
              </a:ext>
            </a:extLst>
          </p:cNvPr>
          <p:cNvSpPr>
            <a:spLocks noGrp="1"/>
          </p:cNvSpPr>
          <p:nvPr>
            <p:ph type="title" hasCustomPrompt="1"/>
          </p:nvPr>
        </p:nvSpPr>
        <p:spPr>
          <a:xfrm>
            <a:off x="503865" y="2686050"/>
            <a:ext cx="11160000" cy="1259437"/>
          </a:xfrm>
        </p:spPr>
        <p:txBody>
          <a:bodyPr/>
          <a:lstStyle>
            <a:lvl1pPr>
              <a:defRPr>
                <a:solidFill>
                  <a:schemeClr val="tx1"/>
                </a:solidFill>
              </a:defRPr>
            </a:lvl1pPr>
          </a:lstStyle>
          <a:p>
            <a:r>
              <a:rPr lang="fr-FR" dirty="0"/>
              <a:t>Texte n°1 sur 1 ou 2 lignes</a:t>
            </a:r>
          </a:p>
        </p:txBody>
      </p:sp>
    </p:spTree>
    <p:extLst>
      <p:ext uri="{BB962C8B-B14F-4D97-AF65-F5344CB8AC3E}">
        <p14:creationId xmlns:p14="http://schemas.microsoft.com/office/powerpoint/2010/main" val="1644615133"/>
      </p:ext>
    </p:extLst>
  </p:cSld>
  <p:clrMapOvr>
    <a:masterClrMapping/>
  </p:clrMapOvr>
  <p:timing>
    <p:tnLst>
      <p:par>
        <p:cTn id="1" dur="indefinite" restart="never" nodeType="tmRoot"/>
      </p:par>
    </p:tnLst>
  </p:timing>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12" name="Espace réservé du numéro de diapositive 11">
            <a:extLst>
              <a:ext uri="{FF2B5EF4-FFF2-40B4-BE49-F238E27FC236}">
                <a16:creationId xmlns:a16="http://schemas.microsoft.com/office/drawing/2014/main" id="{1289161F-AB98-4E69-9CC0-6C703BE91F7D}"/>
              </a:ext>
            </a:extLst>
          </p:cNvPr>
          <p:cNvSpPr>
            <a:spLocks noGrp="1"/>
          </p:cNvSpPr>
          <p:nvPr>
            <p:ph type="sldNum" sz="quarter" idx="18"/>
          </p:nvPr>
        </p:nvSpPr>
        <p:spPr/>
        <p:txBody>
          <a:bodyPr/>
          <a:lstStyle/>
          <a:p>
            <a:pPr defTabSz="457200"/>
            <a:fld id="{60F8B3E9-1460-41D1-8179-A8A7B0850240}" type="slidenum">
              <a:rPr lang="fr-FR" noProof="0" smtClean="0"/>
              <a:pPr defTabSz="457200"/>
              <a:t>‹N°›</a:t>
            </a:fld>
            <a:endParaRPr lang="fr-FR" sz="1200" noProof="0">
              <a:solidFill>
                <a:srgbClr val="250E62"/>
              </a:solidFill>
              <a:latin typeface="Century Gothic"/>
            </a:endParaRPr>
          </a:p>
        </p:txBody>
      </p:sp>
      <p:sp>
        <p:nvSpPr>
          <p:cNvPr id="9" name="Espace réservé du contenu 4">
            <a:extLst>
              <a:ext uri="{FF2B5EF4-FFF2-40B4-BE49-F238E27FC236}">
                <a16:creationId xmlns:a16="http://schemas.microsoft.com/office/drawing/2014/main" id="{0FB822B3-E710-43EC-8201-3FC4166E5232}"/>
              </a:ext>
            </a:extLst>
          </p:cNvPr>
          <p:cNvSpPr>
            <a:spLocks noGrp="1"/>
          </p:cNvSpPr>
          <p:nvPr>
            <p:ph sz="quarter" idx="21" hasCustomPrompt="1"/>
          </p:nvPr>
        </p:nvSpPr>
        <p:spPr>
          <a:xfrm>
            <a:off x="1486798" y="1677401"/>
            <a:ext cx="720000" cy="3600000"/>
          </a:xfrm>
        </p:spPr>
        <p:txBody>
          <a:bodyPr/>
          <a:lstStyle>
            <a:lvl1pPr>
              <a:spcBef>
                <a:spcPts val="1200"/>
              </a:spcBef>
              <a:defRPr sz="1400" b="1" cap="all" baseline="0">
                <a:solidFill>
                  <a:schemeClr val="accent1"/>
                </a:solidFill>
              </a:defRPr>
            </a:lvl1pPr>
            <a:lvl2pPr>
              <a:spcBef>
                <a:spcPts val="600"/>
              </a:spcBef>
              <a:defRPr sz="1200" b="0" cap="none" baseline="0"/>
            </a:lvl2pPr>
            <a:lvl3pPr marL="0" indent="0">
              <a:spcBef>
                <a:spcPts val="600"/>
              </a:spcBef>
              <a:buFont typeface="Arial" panose="020B0604020202020204" pitchFamily="34" charset="0"/>
              <a:buNone/>
              <a:defRPr sz="1200"/>
            </a:lvl3pPr>
            <a:lvl4pPr>
              <a:defRPr/>
            </a:lvl4pPr>
            <a:lvl5pPr>
              <a:defRPr/>
            </a:lvl5pPr>
          </a:lstStyle>
          <a:p>
            <a:pPr lvl="0"/>
            <a:r>
              <a:rPr lang="fr-FR" dirty="0"/>
              <a:t>NN.</a:t>
            </a:r>
          </a:p>
          <a:p>
            <a:pPr lvl="1"/>
            <a:r>
              <a:rPr lang="fr-FR" dirty="0"/>
              <a:t>NN.N.</a:t>
            </a:r>
          </a:p>
        </p:txBody>
      </p:sp>
      <p:sp>
        <p:nvSpPr>
          <p:cNvPr id="13" name="Text Placeholder 6">
            <a:extLst>
              <a:ext uri="{FF2B5EF4-FFF2-40B4-BE49-F238E27FC236}">
                <a16:creationId xmlns:a16="http://schemas.microsoft.com/office/drawing/2014/main" id="{DB72717C-8F3F-44F7-BD32-6C49ECD39B56}"/>
              </a:ext>
            </a:extLst>
          </p:cNvPr>
          <p:cNvSpPr>
            <a:spLocks noGrp="1"/>
          </p:cNvSpPr>
          <p:nvPr>
            <p:ph type="body" sz="quarter" idx="13" hasCustomPrompt="1"/>
          </p:nvPr>
        </p:nvSpPr>
        <p:spPr>
          <a:xfrm>
            <a:off x="1486798" y="1318409"/>
            <a:ext cx="4609202" cy="358992"/>
          </a:xfrm>
          <a:prstGeom prst="rect">
            <a:avLst/>
          </a:prstGeom>
        </p:spPr>
        <p:txBody>
          <a:bodyPr vert="horz"/>
          <a:lstStyle>
            <a:lvl1pPr marL="0" indent="0">
              <a:buNone/>
              <a:defRPr sz="1400" b="0" cap="all" baseline="0">
                <a:solidFill>
                  <a:schemeClr val="accent2"/>
                </a:solidFill>
                <a:latin typeface="+mj-lt"/>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fr-FR" noProof="0" dirty="0"/>
              <a:t>Niveau 1 	</a:t>
            </a:r>
          </a:p>
        </p:txBody>
      </p:sp>
      <p:sp>
        <p:nvSpPr>
          <p:cNvPr id="14" name="Espace réservé du contenu 4">
            <a:extLst>
              <a:ext uri="{FF2B5EF4-FFF2-40B4-BE49-F238E27FC236}">
                <a16:creationId xmlns:a16="http://schemas.microsoft.com/office/drawing/2014/main" id="{05E570CF-BE35-4FBD-A768-EC9A51196CA6}"/>
              </a:ext>
            </a:extLst>
          </p:cNvPr>
          <p:cNvSpPr>
            <a:spLocks noGrp="1"/>
          </p:cNvSpPr>
          <p:nvPr>
            <p:ph sz="quarter" idx="22" hasCustomPrompt="1"/>
          </p:nvPr>
        </p:nvSpPr>
        <p:spPr>
          <a:xfrm>
            <a:off x="1989718" y="1677401"/>
            <a:ext cx="4106282" cy="3600000"/>
          </a:xfrm>
        </p:spPr>
        <p:txBody>
          <a:bodyPr/>
          <a:lstStyle>
            <a:lvl1pPr>
              <a:spcBef>
                <a:spcPts val="1200"/>
              </a:spcBef>
              <a:defRPr sz="1400" b="1" cap="all" baseline="0">
                <a:solidFill>
                  <a:schemeClr val="accent1"/>
                </a:solidFill>
              </a:defRPr>
            </a:lvl1pPr>
            <a:lvl2pPr>
              <a:spcBef>
                <a:spcPts val="600"/>
              </a:spcBef>
              <a:defRPr sz="1200" b="0" cap="none" baseline="0"/>
            </a:lvl2pPr>
            <a:lvl3pPr marL="0" indent="0">
              <a:spcBef>
                <a:spcPts val="600"/>
              </a:spcBef>
              <a:buFont typeface="Arial" panose="020B0604020202020204" pitchFamily="34" charset="0"/>
              <a:buNone/>
              <a:defRPr sz="1200"/>
            </a:lvl3pPr>
            <a:lvl4pPr>
              <a:defRPr/>
            </a:lvl4pPr>
            <a:lvl5pPr>
              <a:defRPr/>
            </a:lvl5pPr>
          </a:lstStyle>
          <a:p>
            <a:pPr lvl="0"/>
            <a:r>
              <a:rPr lang="fr-FR" dirty="0"/>
              <a:t>Niveau 1</a:t>
            </a:r>
          </a:p>
          <a:p>
            <a:pPr lvl="1"/>
            <a:r>
              <a:rPr lang="fr-FR" dirty="0"/>
              <a:t>Niveau 2</a:t>
            </a:r>
          </a:p>
        </p:txBody>
      </p:sp>
      <p:sp>
        <p:nvSpPr>
          <p:cNvPr id="15" name="Espace réservé du contenu 4">
            <a:extLst>
              <a:ext uri="{FF2B5EF4-FFF2-40B4-BE49-F238E27FC236}">
                <a16:creationId xmlns:a16="http://schemas.microsoft.com/office/drawing/2014/main" id="{1C03D4DD-78FD-48D8-9E68-59BAB7428014}"/>
              </a:ext>
            </a:extLst>
          </p:cNvPr>
          <p:cNvSpPr>
            <a:spLocks noGrp="1"/>
          </p:cNvSpPr>
          <p:nvPr>
            <p:ph sz="quarter" idx="23" hasCustomPrompt="1"/>
          </p:nvPr>
        </p:nvSpPr>
        <p:spPr>
          <a:xfrm>
            <a:off x="6406439" y="1677401"/>
            <a:ext cx="720000" cy="3600000"/>
          </a:xfrm>
        </p:spPr>
        <p:txBody>
          <a:bodyPr/>
          <a:lstStyle>
            <a:lvl1pPr>
              <a:spcBef>
                <a:spcPts val="1200"/>
              </a:spcBef>
              <a:defRPr sz="1400" b="1" cap="all" baseline="0">
                <a:solidFill>
                  <a:schemeClr val="accent1"/>
                </a:solidFill>
              </a:defRPr>
            </a:lvl1pPr>
            <a:lvl2pPr>
              <a:spcBef>
                <a:spcPts val="600"/>
              </a:spcBef>
              <a:defRPr sz="1200" b="0" cap="none" baseline="0"/>
            </a:lvl2pPr>
            <a:lvl3pPr marL="0" indent="0">
              <a:spcBef>
                <a:spcPts val="600"/>
              </a:spcBef>
              <a:buFont typeface="Arial" panose="020B0604020202020204" pitchFamily="34" charset="0"/>
              <a:buNone/>
              <a:defRPr sz="1200"/>
            </a:lvl3pPr>
            <a:lvl4pPr>
              <a:defRPr/>
            </a:lvl4pPr>
            <a:lvl5pPr>
              <a:defRPr/>
            </a:lvl5pPr>
          </a:lstStyle>
          <a:p>
            <a:pPr lvl="0"/>
            <a:r>
              <a:rPr lang="fr-FR" dirty="0"/>
              <a:t>NN.</a:t>
            </a:r>
          </a:p>
          <a:p>
            <a:pPr lvl="1"/>
            <a:r>
              <a:rPr lang="fr-FR" dirty="0"/>
              <a:t>NN.N.</a:t>
            </a:r>
          </a:p>
        </p:txBody>
      </p:sp>
      <p:sp>
        <p:nvSpPr>
          <p:cNvPr id="16" name="Text Placeholder 6">
            <a:extLst>
              <a:ext uri="{FF2B5EF4-FFF2-40B4-BE49-F238E27FC236}">
                <a16:creationId xmlns:a16="http://schemas.microsoft.com/office/drawing/2014/main" id="{71E5942C-0901-45F3-A2C7-C838B7E5F083}"/>
              </a:ext>
            </a:extLst>
          </p:cNvPr>
          <p:cNvSpPr>
            <a:spLocks noGrp="1"/>
          </p:cNvSpPr>
          <p:nvPr>
            <p:ph type="body" sz="quarter" idx="24" hasCustomPrompt="1"/>
          </p:nvPr>
        </p:nvSpPr>
        <p:spPr>
          <a:xfrm>
            <a:off x="6406439" y="1318409"/>
            <a:ext cx="4609202" cy="358992"/>
          </a:xfrm>
          <a:prstGeom prst="rect">
            <a:avLst/>
          </a:prstGeom>
        </p:spPr>
        <p:txBody>
          <a:bodyPr vert="horz"/>
          <a:lstStyle>
            <a:lvl1pPr marL="0" indent="0">
              <a:buNone/>
              <a:defRPr sz="1400" b="0" cap="all" baseline="0">
                <a:solidFill>
                  <a:schemeClr val="accent2"/>
                </a:solidFill>
                <a:latin typeface="+mj-lt"/>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fr-FR" noProof="0" dirty="0"/>
              <a:t>Niveau 1 	</a:t>
            </a:r>
          </a:p>
        </p:txBody>
      </p:sp>
      <p:sp>
        <p:nvSpPr>
          <p:cNvPr id="17" name="Espace réservé du contenu 4">
            <a:extLst>
              <a:ext uri="{FF2B5EF4-FFF2-40B4-BE49-F238E27FC236}">
                <a16:creationId xmlns:a16="http://schemas.microsoft.com/office/drawing/2014/main" id="{164A1AD2-86EA-4B0C-A85A-5FB42FBB6257}"/>
              </a:ext>
            </a:extLst>
          </p:cNvPr>
          <p:cNvSpPr>
            <a:spLocks noGrp="1"/>
          </p:cNvSpPr>
          <p:nvPr>
            <p:ph sz="quarter" idx="25" hasCustomPrompt="1"/>
          </p:nvPr>
        </p:nvSpPr>
        <p:spPr>
          <a:xfrm>
            <a:off x="6909359" y="1677401"/>
            <a:ext cx="4106282" cy="3600000"/>
          </a:xfrm>
        </p:spPr>
        <p:txBody>
          <a:bodyPr/>
          <a:lstStyle>
            <a:lvl1pPr>
              <a:spcBef>
                <a:spcPts val="1200"/>
              </a:spcBef>
              <a:defRPr sz="1400" b="1" cap="all" baseline="0">
                <a:solidFill>
                  <a:schemeClr val="accent1"/>
                </a:solidFill>
              </a:defRPr>
            </a:lvl1pPr>
            <a:lvl2pPr>
              <a:spcBef>
                <a:spcPts val="600"/>
              </a:spcBef>
              <a:defRPr sz="1200" b="0" cap="none" baseline="0"/>
            </a:lvl2pPr>
            <a:lvl3pPr marL="0" indent="0">
              <a:spcBef>
                <a:spcPts val="600"/>
              </a:spcBef>
              <a:buFont typeface="Arial" panose="020B0604020202020204" pitchFamily="34" charset="0"/>
              <a:buNone/>
              <a:defRPr sz="1200"/>
            </a:lvl3pPr>
            <a:lvl4pPr>
              <a:defRPr/>
            </a:lvl4pPr>
            <a:lvl5pPr>
              <a:defRPr/>
            </a:lvl5pPr>
          </a:lstStyle>
          <a:p>
            <a:pPr lvl="0"/>
            <a:r>
              <a:rPr lang="fr-FR" dirty="0"/>
              <a:t>Niveau 1</a:t>
            </a:r>
          </a:p>
          <a:p>
            <a:pPr lvl="1"/>
            <a:r>
              <a:rPr lang="fr-FR" dirty="0"/>
              <a:t>Niveau 2</a:t>
            </a:r>
          </a:p>
        </p:txBody>
      </p:sp>
      <p:sp>
        <p:nvSpPr>
          <p:cNvPr id="19" name="Text Placeholder 12">
            <a:extLst>
              <a:ext uri="{FF2B5EF4-FFF2-40B4-BE49-F238E27FC236}">
                <a16:creationId xmlns:a16="http://schemas.microsoft.com/office/drawing/2014/main" id="{FA67A4ED-721A-4EEA-B68F-1097C9FEC63C}"/>
              </a:ext>
            </a:extLst>
          </p:cNvPr>
          <p:cNvSpPr>
            <a:spLocks noGrp="1"/>
          </p:cNvSpPr>
          <p:nvPr>
            <p:ph type="body" sz="quarter" idx="14" hasCustomPrompt="1"/>
          </p:nvPr>
        </p:nvSpPr>
        <p:spPr>
          <a:xfrm>
            <a:off x="467999" y="328715"/>
            <a:ext cx="11133451" cy="900000"/>
          </a:xfrm>
          <a:prstGeom prst="rect">
            <a:avLst/>
          </a:prstGeom>
        </p:spPr>
        <p:txBody>
          <a:bodyPr vert="horz">
            <a:noAutofit/>
          </a:bodyPr>
          <a:lstStyle>
            <a:lvl1pPr marL="0" indent="0">
              <a:spcBef>
                <a:spcPts val="0"/>
              </a:spcBef>
              <a:buNone/>
              <a:defRPr sz="4800" b="0">
                <a:solidFill>
                  <a:schemeClr val="tx1"/>
                </a:solidFill>
                <a:latin typeface="+mj-lt"/>
              </a:defRPr>
            </a:lvl1pPr>
          </a:lstStyle>
          <a:p>
            <a:pPr lvl="0"/>
            <a:r>
              <a:rPr lang="fr-FR" noProof="0" dirty="0"/>
              <a:t>TITRE SUR 1 ou 2 Lignes</a:t>
            </a:r>
          </a:p>
        </p:txBody>
      </p:sp>
    </p:spTree>
    <p:extLst>
      <p:ext uri="{BB962C8B-B14F-4D97-AF65-F5344CB8AC3E}">
        <p14:creationId xmlns:p14="http://schemas.microsoft.com/office/powerpoint/2010/main" val="98997233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tercalair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1598295" y="3091959"/>
            <a:ext cx="9000000" cy="1080000"/>
          </a:xfrm>
          <a:prstGeom prst="rect">
            <a:avLst/>
          </a:prstGeom>
        </p:spPr>
        <p:txBody>
          <a:bodyPr>
            <a:noAutofit/>
          </a:bodyPr>
          <a:lstStyle>
            <a:lvl1pPr marL="0" indent="0" algn="ctr">
              <a:buNone/>
              <a:defRPr sz="3200" b="0" cap="none" baseline="0">
                <a:solidFill>
                  <a:schemeClr val="accent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noProof="0" dirty="0"/>
              <a:t>Sous-titre sur 1 ligne </a:t>
            </a:r>
          </a:p>
        </p:txBody>
      </p:sp>
      <p:sp>
        <p:nvSpPr>
          <p:cNvPr id="15" name="Text Placeholder 14"/>
          <p:cNvSpPr>
            <a:spLocks noGrp="1"/>
          </p:cNvSpPr>
          <p:nvPr>
            <p:ph type="body" sz="quarter" idx="10" hasCustomPrompt="1"/>
          </p:nvPr>
        </p:nvSpPr>
        <p:spPr>
          <a:xfrm>
            <a:off x="1598295" y="925602"/>
            <a:ext cx="9000000" cy="2160000"/>
          </a:xfrm>
          <a:prstGeom prst="rect">
            <a:avLst/>
          </a:prstGeom>
        </p:spPr>
        <p:txBody>
          <a:bodyPr vert="horz" anchor="b">
            <a:noAutofit/>
          </a:bodyPr>
          <a:lstStyle>
            <a:lvl1pPr marL="0" indent="0" algn="ctr">
              <a:buNone/>
              <a:defRPr sz="3200" b="1" cap="all" baseline="0">
                <a:solidFill>
                  <a:schemeClr val="tx1"/>
                </a:solidFill>
                <a:latin typeface="+mj-lt"/>
              </a:defRPr>
            </a:lvl1pPr>
          </a:lstStyle>
          <a:p>
            <a:pPr lvl="0"/>
            <a:r>
              <a:rPr lang="fr-FR" noProof="0" dirty="0"/>
              <a:t>TITRE DE VOTRE INTERCALAIRE sur 1 ligne </a:t>
            </a:r>
          </a:p>
        </p:txBody>
      </p:sp>
      <p:sp>
        <p:nvSpPr>
          <p:cNvPr id="6" name="Espace réservé du numéro de diapositive 5">
            <a:extLst>
              <a:ext uri="{FF2B5EF4-FFF2-40B4-BE49-F238E27FC236}">
                <a16:creationId xmlns:a16="http://schemas.microsoft.com/office/drawing/2014/main" id="{5FB8792C-E8CF-4050-97EE-7F2284261F2D}"/>
              </a:ext>
            </a:extLst>
          </p:cNvPr>
          <p:cNvSpPr>
            <a:spLocks noGrp="1"/>
          </p:cNvSpPr>
          <p:nvPr>
            <p:ph type="sldNum" sz="quarter" idx="13"/>
          </p:nvPr>
        </p:nvSpPr>
        <p:spPr/>
        <p:txBody>
          <a:bodyPr>
            <a:noAutofit/>
          </a:bodyPr>
          <a:lstStyle/>
          <a:p>
            <a:pPr defTabSz="457200"/>
            <a:fld id="{60F8B3E9-1460-41D1-8179-A8A7B0850240}" type="slidenum">
              <a:rPr lang="fr-FR" noProof="0" smtClean="0"/>
              <a:pPr defTabSz="457200"/>
              <a:t>‹N°›</a:t>
            </a:fld>
            <a:endParaRPr lang="fr-FR" sz="1200" noProof="0">
              <a:solidFill>
                <a:srgbClr val="250E62"/>
              </a:solidFill>
              <a:latin typeface="Century Gothic"/>
            </a:endParaRPr>
          </a:p>
        </p:txBody>
      </p:sp>
    </p:spTree>
    <p:extLst>
      <p:ext uri="{BB962C8B-B14F-4D97-AF65-F5344CB8AC3E}">
        <p14:creationId xmlns:p14="http://schemas.microsoft.com/office/powerpoint/2010/main" val="270126869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tercalaire avec photo">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id="{5FB8792C-E8CF-4050-97EE-7F2284261F2D}"/>
              </a:ext>
            </a:extLst>
          </p:cNvPr>
          <p:cNvSpPr>
            <a:spLocks noGrp="1"/>
          </p:cNvSpPr>
          <p:nvPr>
            <p:ph type="sldNum" sz="quarter" idx="13"/>
          </p:nvPr>
        </p:nvSpPr>
        <p:spPr/>
        <p:txBody>
          <a:bodyPr>
            <a:noAutofit/>
          </a:bodyPr>
          <a:lstStyle/>
          <a:p>
            <a:pPr defTabSz="457200"/>
            <a:fld id="{60F8B3E9-1460-41D1-8179-A8A7B0850240}" type="slidenum">
              <a:rPr lang="fr-FR" noProof="0" smtClean="0"/>
              <a:pPr defTabSz="457200"/>
              <a:t>‹N°›</a:t>
            </a:fld>
            <a:endParaRPr lang="fr-FR" sz="1200" noProof="0">
              <a:solidFill>
                <a:srgbClr val="250E62"/>
              </a:solidFill>
              <a:latin typeface="Century Gothic"/>
            </a:endParaRPr>
          </a:p>
        </p:txBody>
      </p:sp>
      <p:sp>
        <p:nvSpPr>
          <p:cNvPr id="8" name="Espace réservé pour une image  8">
            <a:extLst>
              <a:ext uri="{FF2B5EF4-FFF2-40B4-BE49-F238E27FC236}">
                <a16:creationId xmlns:a16="http://schemas.microsoft.com/office/drawing/2014/main" id="{9FF778A6-BE81-49B1-945A-4D3AB0507198}"/>
              </a:ext>
            </a:extLst>
          </p:cNvPr>
          <p:cNvSpPr>
            <a:spLocks noGrp="1"/>
          </p:cNvSpPr>
          <p:nvPr>
            <p:ph type="pic" sz="quarter" idx="22"/>
          </p:nvPr>
        </p:nvSpPr>
        <p:spPr>
          <a:xfrm>
            <a:off x="590549" y="684224"/>
            <a:ext cx="5505451" cy="5558810"/>
          </a:xfrm>
          <a:prstGeom prst="rect">
            <a:avLst/>
          </a:prstGeom>
        </p:spPr>
        <p:txBody>
          <a:bodyPr anchor="ctr"/>
          <a:lstStyle>
            <a:lvl1pPr algn="ctr">
              <a:defRPr sz="1400" b="0" cap="none" baseline="0"/>
            </a:lvl1pPr>
          </a:lstStyle>
          <a:p>
            <a:endParaRPr lang="fr-FR"/>
          </a:p>
        </p:txBody>
      </p:sp>
      <p:sp>
        <p:nvSpPr>
          <p:cNvPr id="3" name="Subtitle 2"/>
          <p:cNvSpPr>
            <a:spLocks noGrp="1"/>
          </p:cNvSpPr>
          <p:nvPr>
            <p:ph type="subTitle" idx="1" hasCustomPrompt="1"/>
          </p:nvPr>
        </p:nvSpPr>
        <p:spPr>
          <a:xfrm>
            <a:off x="6457536" y="3573568"/>
            <a:ext cx="5148000" cy="1080000"/>
          </a:xfrm>
          <a:prstGeom prst="rect">
            <a:avLst/>
          </a:prstGeom>
        </p:spPr>
        <p:txBody>
          <a:bodyPr>
            <a:noAutofit/>
          </a:bodyPr>
          <a:lstStyle>
            <a:lvl1pPr marL="0" indent="0" algn="l">
              <a:buNone/>
              <a:defRPr sz="3200" b="0" cap="none" baseline="0">
                <a:solidFill>
                  <a:schemeClr val="accent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noProof="0" dirty="0"/>
              <a:t>Sous-titre sur 1 ligne </a:t>
            </a:r>
          </a:p>
        </p:txBody>
      </p:sp>
      <p:sp>
        <p:nvSpPr>
          <p:cNvPr id="15" name="Text Placeholder 14"/>
          <p:cNvSpPr>
            <a:spLocks noGrp="1"/>
          </p:cNvSpPr>
          <p:nvPr>
            <p:ph type="body" sz="quarter" idx="10" hasCustomPrompt="1"/>
          </p:nvPr>
        </p:nvSpPr>
        <p:spPr>
          <a:xfrm>
            <a:off x="6457536" y="1407211"/>
            <a:ext cx="5148000" cy="2160000"/>
          </a:xfrm>
          <a:prstGeom prst="rect">
            <a:avLst/>
          </a:prstGeom>
        </p:spPr>
        <p:txBody>
          <a:bodyPr vert="horz" anchor="b">
            <a:noAutofit/>
          </a:bodyPr>
          <a:lstStyle>
            <a:lvl1pPr marL="0" indent="0" algn="l">
              <a:buNone/>
              <a:defRPr sz="3200" b="1" cap="all" baseline="0">
                <a:solidFill>
                  <a:schemeClr val="tx1"/>
                </a:solidFill>
                <a:latin typeface="+mj-lt"/>
              </a:defRPr>
            </a:lvl1pPr>
          </a:lstStyle>
          <a:p>
            <a:pPr lvl="0"/>
            <a:r>
              <a:rPr lang="fr-FR" noProof="0" dirty="0"/>
              <a:t>TITRE DE VOTRE INTERCALAIRE sur 1 ligne </a:t>
            </a:r>
          </a:p>
        </p:txBody>
      </p:sp>
    </p:spTree>
    <p:extLst>
      <p:ext uri="{BB962C8B-B14F-4D97-AF65-F5344CB8AC3E}">
        <p14:creationId xmlns:p14="http://schemas.microsoft.com/office/powerpoint/2010/main" val="3087913631"/>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e sur 1 colonne">
    <p:spTree>
      <p:nvGrpSpPr>
        <p:cNvPr id="1" name=""/>
        <p:cNvGrpSpPr/>
        <p:nvPr/>
      </p:nvGrpSpPr>
      <p:grpSpPr>
        <a:xfrm>
          <a:off x="0" y="0"/>
          <a:ext cx="0" cy="0"/>
          <a:chOff x="0" y="0"/>
          <a:chExt cx="0" cy="0"/>
        </a:xfrm>
      </p:grpSpPr>
      <p:sp>
        <p:nvSpPr>
          <p:cNvPr id="5" name="Espace réservé du contenu 4">
            <a:extLst>
              <a:ext uri="{FF2B5EF4-FFF2-40B4-BE49-F238E27FC236}">
                <a16:creationId xmlns:a16="http://schemas.microsoft.com/office/drawing/2014/main" id="{CB340BEF-A9E7-4374-B069-6782ABA31574}"/>
              </a:ext>
            </a:extLst>
          </p:cNvPr>
          <p:cNvSpPr>
            <a:spLocks noGrp="1"/>
          </p:cNvSpPr>
          <p:nvPr>
            <p:ph sz="quarter" idx="20" hasCustomPrompt="1"/>
          </p:nvPr>
        </p:nvSpPr>
        <p:spPr>
          <a:xfrm>
            <a:off x="1485876" y="1314192"/>
            <a:ext cx="10116000" cy="4320000"/>
          </a:xfrm>
        </p:spPr>
        <p:txBody>
          <a:bodyPr/>
          <a:lstStyle>
            <a:lvl1pPr>
              <a:defRPr/>
            </a:lvl1pPr>
            <a:lvl2pPr>
              <a:defRPr/>
            </a:lvl2pPr>
            <a:lvl3pPr>
              <a:defRPr/>
            </a:lvl3pPr>
            <a:lvl4pPr>
              <a:defRPr/>
            </a:lvl4pPr>
            <a:lvl5pPr>
              <a:defRPr/>
            </a:lvl5pPr>
          </a:lstStyle>
          <a:p>
            <a:pPr lvl="0"/>
            <a:r>
              <a:rPr lang="fr-FR" dirty="0"/>
              <a:t>Niveau 1</a:t>
            </a:r>
          </a:p>
          <a:p>
            <a:pPr lvl="1"/>
            <a:r>
              <a:rPr lang="fr-FR" dirty="0"/>
              <a:t>Niveau 2</a:t>
            </a:r>
          </a:p>
          <a:p>
            <a:pPr lvl="2"/>
            <a:r>
              <a:rPr lang="fr-FR" dirty="0"/>
              <a:t>Niveau 3</a:t>
            </a:r>
          </a:p>
          <a:p>
            <a:pPr lvl="3"/>
            <a:r>
              <a:rPr lang="fr-FR" dirty="0"/>
              <a:t>Niveau 4</a:t>
            </a:r>
          </a:p>
          <a:p>
            <a:pPr lvl="4"/>
            <a:r>
              <a:rPr lang="fr-FR" dirty="0"/>
              <a:t>Niveau 5</a:t>
            </a:r>
          </a:p>
        </p:txBody>
      </p:sp>
      <p:sp>
        <p:nvSpPr>
          <p:cNvPr id="2" name="Title 1"/>
          <p:cNvSpPr>
            <a:spLocks noGrp="1"/>
          </p:cNvSpPr>
          <p:nvPr>
            <p:ph type="title" hasCustomPrompt="1"/>
          </p:nvPr>
        </p:nvSpPr>
        <p:spPr>
          <a:xfrm>
            <a:off x="1486189" y="345600"/>
            <a:ext cx="10116000" cy="360000"/>
          </a:xfrm>
          <a:prstGeom prst="rect">
            <a:avLst/>
          </a:prstGeom>
        </p:spPr>
        <p:txBody>
          <a:bodyPr vert="horz"/>
          <a:lstStyle>
            <a:lvl1pPr algn="l">
              <a:defRPr sz="1800" b="1" cap="all" baseline="0">
                <a:solidFill>
                  <a:schemeClr val="tx1"/>
                </a:solidFill>
              </a:defRPr>
            </a:lvl1pPr>
          </a:lstStyle>
          <a:p>
            <a:r>
              <a:rPr lang="fr-FR" noProof="0" dirty="0"/>
              <a:t>TITRE sur 1 ligne</a:t>
            </a:r>
          </a:p>
        </p:txBody>
      </p:sp>
      <p:sp>
        <p:nvSpPr>
          <p:cNvPr id="7" name="Text Placeholder 6"/>
          <p:cNvSpPr>
            <a:spLocks noGrp="1"/>
          </p:cNvSpPr>
          <p:nvPr>
            <p:ph type="body" sz="quarter" idx="13" hasCustomPrompt="1"/>
          </p:nvPr>
        </p:nvSpPr>
        <p:spPr>
          <a:xfrm>
            <a:off x="1486189" y="630000"/>
            <a:ext cx="10116000" cy="396000"/>
          </a:xfrm>
          <a:prstGeom prst="rect">
            <a:avLst/>
          </a:prstGeom>
        </p:spPr>
        <p:txBody>
          <a:bodyPr vert="horz"/>
          <a:lstStyle>
            <a:lvl1pPr marL="0" indent="0">
              <a:buNone/>
              <a:defRPr sz="1600" b="0" cap="none" baseline="0">
                <a:solidFill>
                  <a:schemeClr val="accent2"/>
                </a:solidFill>
                <a:latin typeface="+mj-lt"/>
              </a:defRPr>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fr-FR" noProof="0" dirty="0"/>
              <a:t>Sous-titre sur 1 ou 2 lignes 	</a:t>
            </a:r>
          </a:p>
        </p:txBody>
      </p:sp>
      <p:sp>
        <p:nvSpPr>
          <p:cNvPr id="12" name="Espace réservé du numéro de diapositive 11">
            <a:extLst>
              <a:ext uri="{FF2B5EF4-FFF2-40B4-BE49-F238E27FC236}">
                <a16:creationId xmlns:a16="http://schemas.microsoft.com/office/drawing/2014/main" id="{1289161F-AB98-4E69-9CC0-6C703BE91F7D}"/>
              </a:ext>
            </a:extLst>
          </p:cNvPr>
          <p:cNvSpPr>
            <a:spLocks noGrp="1"/>
          </p:cNvSpPr>
          <p:nvPr>
            <p:ph type="sldNum" sz="quarter" idx="18"/>
          </p:nvPr>
        </p:nvSpPr>
        <p:spPr/>
        <p:txBody>
          <a:bodyPr/>
          <a:lstStyle/>
          <a:p>
            <a:pPr defTabSz="457200"/>
            <a:fld id="{60F8B3E9-1460-41D1-8179-A8A7B0850240}" type="slidenum">
              <a:rPr lang="fr-FR" noProof="0" smtClean="0"/>
              <a:pPr defTabSz="457200"/>
              <a:t>‹N°›</a:t>
            </a:fld>
            <a:endParaRPr lang="fr-FR" sz="1200" noProof="0">
              <a:solidFill>
                <a:srgbClr val="250E62"/>
              </a:solidFill>
              <a:latin typeface="Century Gothic"/>
            </a:endParaRPr>
          </a:p>
        </p:txBody>
      </p:sp>
    </p:spTree>
    <p:extLst>
      <p:ext uri="{BB962C8B-B14F-4D97-AF65-F5344CB8AC3E}">
        <p14:creationId xmlns:p14="http://schemas.microsoft.com/office/powerpoint/2010/main" val="247793354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slideLayout" Target="../slideLayouts/slideLayout18.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17" Type="http://schemas.openxmlformats.org/officeDocument/2006/relationships/image" Target="../media/image5.png"/><Relationship Id="rId2" Type="http://schemas.openxmlformats.org/officeDocument/2006/relationships/slideLayout" Target="../slideLayouts/slideLayout7.xml"/><Relationship Id="rId16" Type="http://schemas.openxmlformats.org/officeDocument/2006/relationships/image" Target="../media/image4.jpeg"/><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image" Target="../media/image1.png"/><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Image 3"/>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535929" y="43330"/>
            <a:ext cx="2381628" cy="1387325"/>
          </a:xfrm>
          <a:prstGeom prst="rect">
            <a:avLst/>
          </a:prstGeom>
        </p:spPr>
      </p:pic>
      <p:sp>
        <p:nvSpPr>
          <p:cNvPr id="2" name="Espace réservé du titre 1">
            <a:extLst>
              <a:ext uri="{FF2B5EF4-FFF2-40B4-BE49-F238E27FC236}">
                <a16:creationId xmlns:a16="http://schemas.microsoft.com/office/drawing/2014/main" id="{3E801548-A826-400B-AD49-A5F97D2B14B1}"/>
              </a:ext>
            </a:extLst>
          </p:cNvPr>
          <p:cNvSpPr>
            <a:spLocks noGrp="1"/>
          </p:cNvSpPr>
          <p:nvPr>
            <p:ph type="title"/>
          </p:nvPr>
        </p:nvSpPr>
        <p:spPr>
          <a:xfrm>
            <a:off x="503865" y="2686050"/>
            <a:ext cx="11160000" cy="1259437"/>
          </a:xfrm>
          <a:prstGeom prst="rect">
            <a:avLst/>
          </a:prstGeom>
        </p:spPr>
        <p:txBody>
          <a:bodyPr vert="horz" lIns="91440" tIns="45720" rIns="91440" bIns="45720" rtlCol="0" anchor="b">
            <a:normAutofit/>
          </a:bodyPr>
          <a:lstStyle/>
          <a:p>
            <a:r>
              <a:rPr lang="fr-FR" dirty="0"/>
              <a:t>Titre de votre présentation sur 1 ou 2 lignes</a:t>
            </a:r>
          </a:p>
        </p:txBody>
      </p:sp>
      <p:pic>
        <p:nvPicPr>
          <p:cNvPr id="6" name="Image 5" descr="Une image contenant texte&#10;&#10;Description générée automatiquement">
            <a:extLst>
              <a:ext uri="{FF2B5EF4-FFF2-40B4-BE49-F238E27FC236}">
                <a16:creationId xmlns:a16="http://schemas.microsoft.com/office/drawing/2014/main" id="{7293AD7C-97BF-4AD5-AF14-F1FF013FFB77}"/>
              </a:ext>
            </a:extLst>
          </p:cNvPr>
          <p:cNvPicPr>
            <a:picLocks noChangeAspect="1"/>
          </p:cNvPicPr>
          <p:nvPr userDrawn="1"/>
        </p:nvPicPr>
        <p:blipFill rotWithShape="1">
          <a:blip r:embed="rId8">
            <a:extLst>
              <a:ext uri="{28A0092B-C50C-407E-A947-70E740481C1C}">
                <a14:useLocalDpi xmlns:a14="http://schemas.microsoft.com/office/drawing/2010/main" val="0"/>
              </a:ext>
            </a:extLst>
          </a:blip>
          <a:srcRect/>
          <a:stretch/>
        </p:blipFill>
        <p:spPr>
          <a:xfrm>
            <a:off x="457200" y="6286500"/>
            <a:ext cx="2197100" cy="444500"/>
          </a:xfrm>
          <a:prstGeom prst="rect">
            <a:avLst/>
          </a:prstGeom>
        </p:spPr>
      </p:pic>
      <p:sp>
        <p:nvSpPr>
          <p:cNvPr id="3" name="Espace réservé de la date 2">
            <a:extLst>
              <a:ext uri="{FF2B5EF4-FFF2-40B4-BE49-F238E27FC236}">
                <a16:creationId xmlns:a16="http://schemas.microsoft.com/office/drawing/2014/main" id="{B49609AC-E6DC-4451-84F3-2BE0ECE6532F}"/>
              </a:ext>
            </a:extLst>
          </p:cNvPr>
          <p:cNvSpPr>
            <a:spLocks noGrp="1"/>
          </p:cNvSpPr>
          <p:nvPr>
            <p:ph type="dt" sz="half" idx="2"/>
          </p:nvPr>
        </p:nvSpPr>
        <p:spPr>
          <a:xfrm>
            <a:off x="9206982" y="6406195"/>
            <a:ext cx="2520000" cy="252000"/>
          </a:xfrm>
          <a:prstGeom prst="rect">
            <a:avLst/>
          </a:prstGeom>
        </p:spPr>
        <p:txBody>
          <a:bodyPr vert="horz" lIns="91440" tIns="45720" rIns="91440" bIns="45720" rtlCol="0" anchor="ctr"/>
          <a:lstStyle>
            <a:lvl1pPr algn="r">
              <a:defRPr sz="1050" b="1">
                <a:solidFill>
                  <a:schemeClr val="tx1"/>
                </a:solidFill>
              </a:defRPr>
            </a:lvl1pPr>
          </a:lstStyle>
          <a:p>
            <a:fld id="{1444C8D2-839F-4604-9FD2-F4EC22FE581D}" type="datetimeFigureOut">
              <a:rPr lang="fr-FR" smtClean="0"/>
              <a:pPr/>
              <a:t>10/04/2024</a:t>
            </a:fld>
            <a:endParaRPr lang="fr-FR" dirty="0"/>
          </a:p>
        </p:txBody>
      </p:sp>
    </p:spTree>
    <p:extLst>
      <p:ext uri="{BB962C8B-B14F-4D97-AF65-F5344CB8AC3E}">
        <p14:creationId xmlns:p14="http://schemas.microsoft.com/office/powerpoint/2010/main" val="865462014"/>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65" r:id="rId3"/>
    <p:sldLayoutId id="2147483666" r:id="rId4"/>
    <p:sldLayoutId id="2147483689" r:id="rId5"/>
  </p:sldLayoutIdLst>
  <p:timing>
    <p:tnLst>
      <p:par>
        <p:cTn id="1" dur="indefinite" restart="never" nodeType="tmRoot"/>
      </p:par>
    </p:tnLst>
  </p:timing>
  <p:hf hdr="0"/>
  <p:txStyles>
    <p:titleStyle>
      <a:lvl1pPr marL="0" algn="l" defTabSz="457200" rtl="0" eaLnBrk="1" latinLnBrk="0" hangingPunct="1">
        <a:lnSpc>
          <a:spcPct val="100000"/>
        </a:lnSpc>
        <a:spcBef>
          <a:spcPct val="0"/>
        </a:spcBef>
        <a:buNone/>
        <a:defRPr lang="fr-FR" sz="3200" b="1" i="0" kern="1200" cap="all" baseline="0" dirty="0">
          <a:solidFill>
            <a:schemeClr val="tx1"/>
          </a:solidFill>
          <a:latin typeface="+mj-lt"/>
          <a:ea typeface="+mj-ea"/>
          <a:cs typeface="+mj-cs"/>
        </a:defRPr>
      </a:lvl1pPr>
    </p:titleStyle>
    <p:bodyStyle>
      <a:lvl1pPr marL="0" indent="0" algn="l" defTabSz="457200" rtl="0" eaLnBrk="1" latinLnBrk="0" hangingPunct="1">
        <a:spcBef>
          <a:spcPct val="20000"/>
        </a:spcBef>
        <a:buFont typeface="Arial"/>
        <a:buNone/>
        <a:defRPr sz="3200" kern="1200">
          <a:solidFill>
            <a:schemeClr val="tx1"/>
          </a:solidFill>
          <a:latin typeface="+mn-lt"/>
          <a:ea typeface="+mn-ea"/>
          <a:cs typeface="+mn-cs"/>
        </a:defRPr>
      </a:lvl1pPr>
      <a:lvl2pPr marL="0" indent="0" algn="l" defTabSz="457200" rtl="0" eaLnBrk="1" latinLnBrk="0" hangingPunct="1">
        <a:spcBef>
          <a:spcPct val="20000"/>
        </a:spcBef>
        <a:buFont typeface="Arial"/>
        <a:buNone/>
        <a:defRPr sz="2800" kern="1200">
          <a:solidFill>
            <a:schemeClr val="tx1"/>
          </a:solidFill>
          <a:latin typeface="+mn-lt"/>
          <a:ea typeface="+mn-ea"/>
          <a:cs typeface="+mn-cs"/>
        </a:defRPr>
      </a:lvl2pPr>
      <a:lvl3pPr marL="0" indent="0" algn="l" defTabSz="457200" rtl="0" eaLnBrk="1" latinLnBrk="0" hangingPunct="1">
        <a:spcBef>
          <a:spcPct val="20000"/>
        </a:spcBef>
        <a:buFont typeface="Arial"/>
        <a:buNone/>
        <a:defRPr sz="2400" kern="1200">
          <a:solidFill>
            <a:schemeClr val="tx1"/>
          </a:solidFill>
          <a:latin typeface="+mn-lt"/>
          <a:ea typeface="+mn-ea"/>
          <a:cs typeface="+mn-cs"/>
        </a:defRPr>
      </a:lvl3pPr>
      <a:lvl4pPr marL="0" indent="0" algn="l" defTabSz="457200" rtl="0" eaLnBrk="1" latinLnBrk="0" hangingPunct="1">
        <a:spcBef>
          <a:spcPct val="20000"/>
        </a:spcBef>
        <a:buFont typeface="Arial"/>
        <a:buNone/>
        <a:defRPr sz="2000" kern="1200">
          <a:solidFill>
            <a:schemeClr val="tx1"/>
          </a:solidFill>
          <a:latin typeface="+mn-lt"/>
          <a:ea typeface="+mn-ea"/>
          <a:cs typeface="+mn-cs"/>
        </a:defRPr>
      </a:lvl4pPr>
      <a:lvl5pPr marL="0" indent="0" algn="l" defTabSz="457200" rtl="0" eaLnBrk="1" latinLnBrk="0" hangingPunct="1">
        <a:spcBef>
          <a:spcPct val="20000"/>
        </a:spcBef>
        <a:buFont typeface="Arial"/>
        <a:buNone/>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2" pos="38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Image 10"/>
          <p:cNvPicPr>
            <a:picLocks noChangeAspect="1"/>
          </p:cNvPicPr>
          <p:nvPr userDrawn="1"/>
        </p:nvPicPr>
        <p:blipFill rotWithShape="1">
          <a:blip r:embed="rId15">
            <a:extLst>
              <a:ext uri="{28A0092B-C50C-407E-A947-70E740481C1C}">
                <a14:useLocalDpi xmlns:a14="http://schemas.microsoft.com/office/drawing/2010/main" val="0"/>
              </a:ext>
            </a:extLst>
          </a:blip>
          <a:srcRect t="15383" b="19129"/>
          <a:stretch/>
        </p:blipFill>
        <p:spPr>
          <a:xfrm>
            <a:off x="10504230" y="6297167"/>
            <a:ext cx="1278425" cy="487681"/>
          </a:xfrm>
          <a:prstGeom prst="rect">
            <a:avLst/>
          </a:prstGeom>
        </p:spPr>
      </p:pic>
      <p:pic>
        <p:nvPicPr>
          <p:cNvPr id="13" name="Image 12" descr="Une image contenant texte&#10;&#10;Description générée automatiquement">
            <a:extLst>
              <a:ext uri="{FF2B5EF4-FFF2-40B4-BE49-F238E27FC236}">
                <a16:creationId xmlns:a16="http://schemas.microsoft.com/office/drawing/2014/main" id="{722FF655-262F-4005-A58B-5CE59DB4E15F}"/>
              </a:ext>
            </a:extLst>
          </p:cNvPr>
          <p:cNvPicPr>
            <a:picLocks noChangeAspect="1"/>
          </p:cNvPicPr>
          <p:nvPr userDrawn="1"/>
        </p:nvPicPr>
        <p:blipFill rotWithShape="1">
          <a:blip r:embed="rId16">
            <a:extLst>
              <a:ext uri="{28A0092B-C50C-407E-A947-70E740481C1C}">
                <a14:useLocalDpi xmlns:a14="http://schemas.microsoft.com/office/drawing/2010/main" val="0"/>
              </a:ext>
            </a:extLst>
          </a:blip>
          <a:srcRect/>
          <a:stretch/>
        </p:blipFill>
        <p:spPr>
          <a:xfrm>
            <a:off x="460352" y="6348668"/>
            <a:ext cx="1797269" cy="384678"/>
          </a:xfrm>
          <a:prstGeom prst="rect">
            <a:avLst/>
          </a:prstGeom>
        </p:spPr>
      </p:pic>
      <p:sp>
        <p:nvSpPr>
          <p:cNvPr id="4" name="Espace réservé du texte 3">
            <a:extLst>
              <a:ext uri="{FF2B5EF4-FFF2-40B4-BE49-F238E27FC236}">
                <a16:creationId xmlns:a16="http://schemas.microsoft.com/office/drawing/2014/main" id="{6BC1A864-E987-4E30-8842-4B77CEE97BCF}"/>
              </a:ext>
            </a:extLst>
          </p:cNvPr>
          <p:cNvSpPr>
            <a:spLocks noGrp="1"/>
          </p:cNvSpPr>
          <p:nvPr>
            <p:ph type="body" idx="1"/>
          </p:nvPr>
        </p:nvSpPr>
        <p:spPr>
          <a:xfrm>
            <a:off x="1485876" y="1234440"/>
            <a:ext cx="10115574" cy="4534360"/>
          </a:xfrm>
          <a:prstGeom prst="rect">
            <a:avLst/>
          </a:prstGeom>
        </p:spPr>
        <p:txBody>
          <a:bodyPr vert="horz" lIns="91440" tIns="45720" rIns="91440" bIns="45720" rtlCol="0">
            <a:noAutofit/>
          </a:bodyPr>
          <a:lstStyle/>
          <a:p>
            <a:pPr lvl="0"/>
            <a:r>
              <a:rPr lang="fr-FR" dirty="0"/>
              <a:t>niveau 1</a:t>
            </a:r>
          </a:p>
          <a:p>
            <a:pPr lvl="1"/>
            <a:r>
              <a:rPr lang="fr-FR" dirty="0"/>
              <a:t>Niveau 2</a:t>
            </a:r>
          </a:p>
          <a:p>
            <a:pPr lvl="2"/>
            <a:r>
              <a:rPr lang="fr-FR" dirty="0"/>
              <a:t>Niveau 3</a:t>
            </a:r>
          </a:p>
          <a:p>
            <a:pPr lvl="3"/>
            <a:r>
              <a:rPr lang="fr-FR" dirty="0"/>
              <a:t>Niveau 4</a:t>
            </a:r>
          </a:p>
          <a:p>
            <a:pPr lvl="4"/>
            <a:r>
              <a:rPr lang="fr-FR" dirty="0"/>
              <a:t>Niveau 5</a:t>
            </a:r>
          </a:p>
        </p:txBody>
      </p:sp>
      <p:sp>
        <p:nvSpPr>
          <p:cNvPr id="2" name="Espace réservé du numéro de diapositive 1">
            <a:extLst>
              <a:ext uri="{FF2B5EF4-FFF2-40B4-BE49-F238E27FC236}">
                <a16:creationId xmlns:a16="http://schemas.microsoft.com/office/drawing/2014/main" id="{B048A995-E3BE-423A-AAB7-F6ECE5B824F7}"/>
              </a:ext>
            </a:extLst>
          </p:cNvPr>
          <p:cNvSpPr>
            <a:spLocks noGrp="1"/>
          </p:cNvSpPr>
          <p:nvPr>
            <p:ph type="sldNum" sz="quarter" idx="4"/>
          </p:nvPr>
        </p:nvSpPr>
        <p:spPr>
          <a:xfrm>
            <a:off x="5826667" y="6379007"/>
            <a:ext cx="538667" cy="324000"/>
          </a:xfrm>
          <a:prstGeom prst="rect">
            <a:avLst/>
          </a:prstGeom>
        </p:spPr>
        <p:txBody>
          <a:bodyPr anchor="ctr">
            <a:noAutofit/>
          </a:bodyPr>
          <a:lstStyle>
            <a:lvl1pPr algn="ctr">
              <a:defRPr lang="fr-FR" sz="1200" smtClean="0">
                <a:solidFill>
                  <a:schemeClr val="tx1"/>
                </a:solidFill>
                <a:latin typeface="Century Gothic"/>
                <a:cs typeface="Century Gothic"/>
              </a:defRPr>
            </a:lvl1pPr>
          </a:lstStyle>
          <a:p>
            <a:pPr defTabSz="457200"/>
            <a:fld id="{60F8B3E9-1460-41D1-8179-A8A7B0850240}" type="slidenum">
              <a:rPr smtClean="0"/>
              <a:pPr defTabSz="457200"/>
              <a:t>‹N°›</a:t>
            </a:fld>
            <a:endParaRPr dirty="0"/>
          </a:p>
        </p:txBody>
      </p:sp>
      <p:sp>
        <p:nvSpPr>
          <p:cNvPr id="8" name="Rectangle 7">
            <a:extLst>
              <a:ext uri="{FF2B5EF4-FFF2-40B4-BE49-F238E27FC236}">
                <a16:creationId xmlns:a16="http://schemas.microsoft.com/office/drawing/2014/main" id="{A0F3634D-2F80-45DB-8232-5E60E27FE0D8}"/>
              </a:ext>
            </a:extLst>
          </p:cNvPr>
          <p:cNvSpPr/>
          <p:nvPr userDrawn="1"/>
        </p:nvSpPr>
        <p:spPr>
          <a:xfrm>
            <a:off x="590550" y="6243034"/>
            <a:ext cx="11012400" cy="18000"/>
          </a:xfrm>
          <a:prstGeom prst="rect">
            <a:avLst/>
          </a:prstGeom>
          <a:gradFill>
            <a:gsLst>
              <a:gs pos="0">
                <a:schemeClr val="accent1"/>
              </a:gs>
              <a:gs pos="100000">
                <a:schemeClr val="accent2"/>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noAutofit/>
          </a:bodyPr>
          <a:lstStyle/>
          <a:p>
            <a:pPr algn="ctr"/>
            <a:endParaRPr lang="fr-FR"/>
          </a:p>
        </p:txBody>
      </p:sp>
      <p:sp>
        <p:nvSpPr>
          <p:cNvPr id="3" name="Espace réservé du titre 2">
            <a:extLst>
              <a:ext uri="{FF2B5EF4-FFF2-40B4-BE49-F238E27FC236}">
                <a16:creationId xmlns:a16="http://schemas.microsoft.com/office/drawing/2014/main" id="{77C8A0CA-B988-4701-8598-BF0C1C89C93A}"/>
              </a:ext>
            </a:extLst>
          </p:cNvPr>
          <p:cNvSpPr>
            <a:spLocks noGrp="1"/>
          </p:cNvSpPr>
          <p:nvPr>
            <p:ph type="title"/>
          </p:nvPr>
        </p:nvSpPr>
        <p:spPr>
          <a:xfrm>
            <a:off x="1485876" y="451743"/>
            <a:ext cx="10115574" cy="360000"/>
          </a:xfrm>
          <a:prstGeom prst="rect">
            <a:avLst/>
          </a:prstGeom>
        </p:spPr>
        <p:txBody>
          <a:bodyPr vert="horz" lIns="91440" tIns="45720" rIns="91440" bIns="45720" rtlCol="0" anchor="t">
            <a:noAutofit/>
          </a:bodyPr>
          <a:lstStyle/>
          <a:p>
            <a:r>
              <a:rPr lang="fr-FR" dirty="0"/>
              <a:t>Titre sur 1 ligne</a:t>
            </a:r>
          </a:p>
        </p:txBody>
      </p:sp>
    </p:spTree>
    <p:extLst>
      <p:ext uri="{BB962C8B-B14F-4D97-AF65-F5344CB8AC3E}">
        <p14:creationId xmlns:p14="http://schemas.microsoft.com/office/powerpoint/2010/main" val="2869659018"/>
      </p:ext>
    </p:extLst>
  </p:cSld>
  <p:clrMap bg1="lt1" tx1="dk1" bg2="lt2" tx2="dk2" accent1="accent1" accent2="accent2" accent3="accent3" accent4="accent4" accent5="accent5" accent6="accent6" hlink="hlink" folHlink="folHlink"/>
  <p:sldLayoutIdLst>
    <p:sldLayoutId id="2147483682" r:id="rId1"/>
    <p:sldLayoutId id="2147483668" r:id="rId2"/>
    <p:sldLayoutId id="2147483678" r:id="rId3"/>
    <p:sldLayoutId id="2147483685" r:id="rId4"/>
    <p:sldLayoutId id="2147483686" r:id="rId5"/>
    <p:sldLayoutId id="2147483677" r:id="rId6"/>
    <p:sldLayoutId id="2147483687" r:id="rId7"/>
    <p:sldLayoutId id="2147483669" r:id="rId8"/>
    <p:sldLayoutId id="2147483675" r:id="rId9"/>
    <p:sldLayoutId id="2147483673" r:id="rId10"/>
    <p:sldLayoutId id="2147483688" r:id="rId11"/>
    <p:sldLayoutId id="2147483679" r:id="rId12"/>
    <p:sldLayoutId id="2147483680" r:id="rId13"/>
  </p:sldLayoutIdLst>
  <p:timing>
    <p:tnLst>
      <p:par>
        <p:cTn id="1" dur="indefinite" restart="never" nodeType="tmRoot"/>
      </p:par>
    </p:tnLst>
  </p:timing>
  <p:hf hdr="0" dt="0"/>
  <p:txStyles>
    <p:titleStyle>
      <a:lvl1pPr algn="l" defTabSz="457200" rtl="0" eaLnBrk="1" latinLnBrk="0" hangingPunct="1">
        <a:spcBef>
          <a:spcPct val="0"/>
        </a:spcBef>
        <a:buNone/>
        <a:defRPr sz="1800" b="1" kern="1200" cap="all" baseline="0">
          <a:solidFill>
            <a:schemeClr val="tx1"/>
          </a:solidFill>
          <a:latin typeface="+mj-lt"/>
          <a:ea typeface="+mj-ea"/>
          <a:cs typeface="+mj-cs"/>
        </a:defRPr>
      </a:lvl1pPr>
    </p:titleStyle>
    <p:bodyStyle>
      <a:lvl1pPr marL="0" indent="0" algn="l" defTabSz="457200" rtl="0" eaLnBrk="1" latinLnBrk="0" hangingPunct="1">
        <a:spcBef>
          <a:spcPts val="0"/>
        </a:spcBef>
        <a:buFont typeface="Arial" panose="020B0604020202020204" pitchFamily="34" charset="0"/>
        <a:buNone/>
        <a:defRPr sz="1600" b="1" kern="1200" cap="all" baseline="0">
          <a:solidFill>
            <a:schemeClr val="tx1"/>
          </a:solidFill>
          <a:latin typeface="+mn-lt"/>
          <a:ea typeface="+mn-ea"/>
          <a:cs typeface="+mn-cs"/>
        </a:defRPr>
      </a:lvl1pPr>
      <a:lvl2pPr marL="0" indent="0" algn="l" defTabSz="457200" rtl="0" eaLnBrk="1" latinLnBrk="0" hangingPunct="1">
        <a:spcBef>
          <a:spcPts val="600"/>
        </a:spcBef>
        <a:buClr>
          <a:schemeClr val="accent2"/>
        </a:buClr>
        <a:buFont typeface="Century Gothic" panose="020B0502020202020204" pitchFamily="34" charset="0"/>
        <a:buNone/>
        <a:defRPr sz="1400" kern="1200">
          <a:solidFill>
            <a:schemeClr val="tx1"/>
          </a:solidFill>
          <a:latin typeface="+mn-lt"/>
          <a:ea typeface="+mn-ea"/>
          <a:cs typeface="+mn-cs"/>
        </a:defRPr>
      </a:lvl2pPr>
      <a:lvl3pPr marL="216000" indent="-216000" algn="l" defTabSz="457200" rtl="0" eaLnBrk="1" latinLnBrk="0" hangingPunct="1">
        <a:spcBef>
          <a:spcPts val="400"/>
        </a:spcBef>
        <a:buFont typeface="+mj-lt"/>
        <a:buAutoNum type="arabicPeriod"/>
        <a:defRPr sz="1400" b="0" kern="1200">
          <a:solidFill>
            <a:schemeClr val="tx1"/>
          </a:solidFill>
          <a:latin typeface="+mn-lt"/>
          <a:ea typeface="+mn-ea"/>
          <a:cs typeface="+mn-cs"/>
        </a:defRPr>
      </a:lvl3pPr>
      <a:lvl4pPr marL="216000" indent="-216000" algn="l" defTabSz="457200" rtl="0" eaLnBrk="1" latinLnBrk="0" hangingPunct="1">
        <a:spcBef>
          <a:spcPts val="400"/>
        </a:spcBef>
        <a:buFontTx/>
        <a:buBlip>
          <a:blip r:embed="rId17"/>
        </a:buBlip>
        <a:defRPr lang="fr-FR" sz="1400" kern="1200" dirty="0" smtClean="0">
          <a:solidFill>
            <a:schemeClr val="tx1"/>
          </a:solidFill>
          <a:latin typeface="+mn-lt"/>
          <a:ea typeface="+mn-ea"/>
          <a:cs typeface="+mn-cs"/>
        </a:defRPr>
      </a:lvl4pPr>
      <a:lvl5pPr marL="395288" indent="-179388" algn="l" defTabSz="457200" rtl="0" eaLnBrk="1" latinLnBrk="0" hangingPunct="1">
        <a:spcBef>
          <a:spcPts val="400"/>
        </a:spcBef>
        <a:buClr>
          <a:schemeClr val="tx1"/>
        </a:buClr>
        <a:buFont typeface="Century Gothic" panose="020B0502020202020204" pitchFamily="34" charset="0"/>
        <a:buChar char="-"/>
        <a:defRPr sz="14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hyperlink" Target="https://www.afd.fr/fr/fonds-de-soutien-aux-organisations-feministes-fsof" TargetMode="Externa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s://www.afd.fr/fr/fonds-de-soutien-aux-organisations-feministes-fsof"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Espace réservé de la date 15">
            <a:extLst>
              <a:ext uri="{FF2B5EF4-FFF2-40B4-BE49-F238E27FC236}">
                <a16:creationId xmlns:a16="http://schemas.microsoft.com/office/drawing/2014/main" id="{B6EA773F-C790-400A-B066-C73804AD4695}"/>
              </a:ext>
            </a:extLst>
          </p:cNvPr>
          <p:cNvSpPr>
            <a:spLocks noGrp="1"/>
          </p:cNvSpPr>
          <p:nvPr>
            <p:ph type="dt" sz="half" idx="12"/>
          </p:nvPr>
        </p:nvSpPr>
        <p:spPr>
          <a:xfrm>
            <a:off x="9206982" y="6406195"/>
            <a:ext cx="2520000" cy="252000"/>
          </a:xfrm>
        </p:spPr>
        <p:txBody>
          <a:bodyPr/>
          <a:lstStyle/>
          <a:p>
            <a:fld id="{173767C5-A7F8-4C70-8CDE-DD2B01F6710B}" type="datetime1">
              <a:rPr lang="fr-FR" smtClean="0"/>
              <a:pPr/>
              <a:t>10/04/2024</a:t>
            </a:fld>
            <a:endParaRPr lang="fr-FR" dirty="0"/>
          </a:p>
        </p:txBody>
      </p:sp>
      <p:sp>
        <p:nvSpPr>
          <p:cNvPr id="12" name="Espace réservé du texte 12">
            <a:extLst>
              <a:ext uri="{FF2B5EF4-FFF2-40B4-BE49-F238E27FC236}">
                <a16:creationId xmlns:a16="http://schemas.microsoft.com/office/drawing/2014/main" id="{0AF94F50-F7DD-4ADE-9CD2-67CCC8C1A7FE}"/>
              </a:ext>
            </a:extLst>
          </p:cNvPr>
          <p:cNvSpPr>
            <a:spLocks noGrp="1"/>
          </p:cNvSpPr>
          <p:nvPr>
            <p:ph type="body" sz="quarter" idx="11"/>
          </p:nvPr>
        </p:nvSpPr>
        <p:spPr>
          <a:xfrm>
            <a:off x="503865" y="2218822"/>
            <a:ext cx="11160000" cy="753541"/>
          </a:xfrm>
        </p:spPr>
        <p:txBody>
          <a:bodyPr>
            <a:noAutofit/>
          </a:bodyPr>
          <a:lstStyle/>
          <a:p>
            <a:r>
              <a:rPr lang="fr-FR" sz="2400" dirty="0"/>
              <a:t>Appel à projet </a:t>
            </a:r>
            <a:r>
              <a:rPr lang="fr-FR" sz="2400" dirty="0" smtClean="0"/>
              <a:t>2024 </a:t>
            </a:r>
            <a:r>
              <a:rPr lang="fr-FR" sz="2400" dirty="0"/>
              <a:t>«VIOLENCES BASEES SUR LE GENRE ET JUSTICE » </a:t>
            </a:r>
          </a:p>
        </p:txBody>
      </p:sp>
      <p:sp>
        <p:nvSpPr>
          <p:cNvPr id="14" name="Titre 1">
            <a:extLst>
              <a:ext uri="{FF2B5EF4-FFF2-40B4-BE49-F238E27FC236}">
                <a16:creationId xmlns:a16="http://schemas.microsoft.com/office/drawing/2014/main" id="{19C4E806-16CF-47F9-A289-9CCA71DBCD15}"/>
              </a:ext>
            </a:extLst>
          </p:cNvPr>
          <p:cNvSpPr>
            <a:spLocks noGrp="1"/>
          </p:cNvSpPr>
          <p:nvPr>
            <p:ph type="title"/>
          </p:nvPr>
        </p:nvSpPr>
        <p:spPr>
          <a:xfrm>
            <a:off x="503865" y="1254292"/>
            <a:ext cx="11160000" cy="964530"/>
          </a:xfrm>
        </p:spPr>
        <p:txBody>
          <a:bodyPr>
            <a:noAutofit/>
          </a:bodyPr>
          <a:lstStyle/>
          <a:p>
            <a:pPr>
              <a:spcBef>
                <a:spcPts val="0"/>
              </a:spcBef>
            </a:pPr>
            <a:r>
              <a:rPr lang="fr-FR" sz="2400" dirty="0"/>
              <a:t>Fonds de Soutien aux Organisations Féministes (FSOF</a:t>
            </a:r>
            <a:r>
              <a:rPr lang="fr-FR" sz="2400" dirty="0" smtClean="0"/>
              <a:t>)</a:t>
            </a:r>
            <a:endParaRPr lang="fr-FR" sz="2400" dirty="0"/>
          </a:p>
        </p:txBody>
      </p:sp>
      <p:sp>
        <p:nvSpPr>
          <p:cNvPr id="15" name="Rectangle 14"/>
          <p:cNvSpPr/>
          <p:nvPr/>
        </p:nvSpPr>
        <p:spPr>
          <a:xfrm>
            <a:off x="512190" y="3414534"/>
            <a:ext cx="11160000" cy="1077218"/>
          </a:xfrm>
          <a:prstGeom prst="rect">
            <a:avLst/>
          </a:prstGeom>
        </p:spPr>
        <p:txBody>
          <a:bodyPr wrap="square">
            <a:spAutoFit/>
          </a:bodyPr>
          <a:lstStyle/>
          <a:p>
            <a:r>
              <a:rPr lang="fr-FR" sz="3200" dirty="0">
                <a:solidFill>
                  <a:schemeClr val="accent2"/>
                </a:solidFill>
              </a:rPr>
              <a:t>Renforcement des OSC féministes </a:t>
            </a:r>
            <a:r>
              <a:rPr lang="fr-FR" sz="3200" dirty="0" smtClean="0">
                <a:solidFill>
                  <a:schemeClr val="accent2"/>
                </a:solidFill>
              </a:rPr>
              <a:t>œuvrant contre les violences basées sur le genre et l’accès à la justice</a:t>
            </a:r>
            <a:endParaRPr lang="fr-FR" sz="3200" dirty="0"/>
          </a:p>
        </p:txBody>
      </p:sp>
      <p:sp>
        <p:nvSpPr>
          <p:cNvPr id="17" name="Sous-titre 2"/>
          <p:cNvSpPr txBox="1">
            <a:spLocks/>
          </p:cNvSpPr>
          <p:nvPr/>
        </p:nvSpPr>
        <p:spPr>
          <a:xfrm>
            <a:off x="476189" y="5426365"/>
            <a:ext cx="9970137" cy="452580"/>
          </a:xfrm>
        </p:spPr>
        <p:txBody>
          <a:bodyPr/>
          <a:lstStyle>
            <a:lvl1pPr marL="0" indent="0" algn="l" defTabSz="457200" rtl="0" eaLnBrk="1" latinLnBrk="0" hangingPunct="1">
              <a:spcBef>
                <a:spcPct val="20000"/>
              </a:spcBef>
              <a:buFont typeface="Arial"/>
              <a:buNone/>
              <a:defRPr sz="3200" kern="1200">
                <a:solidFill>
                  <a:schemeClr val="tx1"/>
                </a:solidFill>
                <a:latin typeface="+mn-lt"/>
                <a:ea typeface="+mn-ea"/>
                <a:cs typeface="+mn-cs"/>
              </a:defRPr>
            </a:lvl1pPr>
            <a:lvl2pPr marL="0" indent="0" algn="l" defTabSz="457200" rtl="0" eaLnBrk="1" latinLnBrk="0" hangingPunct="1">
              <a:spcBef>
                <a:spcPct val="20000"/>
              </a:spcBef>
              <a:buFont typeface="Arial"/>
              <a:buNone/>
              <a:defRPr sz="2800" kern="1200">
                <a:solidFill>
                  <a:schemeClr val="tx1"/>
                </a:solidFill>
                <a:latin typeface="+mn-lt"/>
                <a:ea typeface="+mn-ea"/>
                <a:cs typeface="+mn-cs"/>
              </a:defRPr>
            </a:lvl2pPr>
            <a:lvl3pPr marL="0" indent="0" algn="l" defTabSz="457200" rtl="0" eaLnBrk="1" latinLnBrk="0" hangingPunct="1">
              <a:spcBef>
                <a:spcPct val="20000"/>
              </a:spcBef>
              <a:buFont typeface="Arial"/>
              <a:buNone/>
              <a:defRPr sz="2400" kern="1200">
                <a:solidFill>
                  <a:schemeClr val="tx1"/>
                </a:solidFill>
                <a:latin typeface="+mn-lt"/>
                <a:ea typeface="+mn-ea"/>
                <a:cs typeface="+mn-cs"/>
              </a:defRPr>
            </a:lvl3pPr>
            <a:lvl4pPr marL="0" indent="0" algn="l" defTabSz="457200" rtl="0" eaLnBrk="1" latinLnBrk="0" hangingPunct="1">
              <a:spcBef>
                <a:spcPct val="20000"/>
              </a:spcBef>
              <a:buFont typeface="Arial"/>
              <a:buNone/>
              <a:defRPr sz="2000" kern="1200">
                <a:solidFill>
                  <a:schemeClr val="tx1"/>
                </a:solidFill>
                <a:latin typeface="+mn-lt"/>
                <a:ea typeface="+mn-ea"/>
                <a:cs typeface="+mn-cs"/>
              </a:defRPr>
            </a:lvl4pPr>
            <a:lvl5pPr marL="0" indent="0" algn="l" defTabSz="457200" rtl="0" eaLnBrk="1" latinLnBrk="0" hangingPunct="1">
              <a:spcBef>
                <a:spcPct val="20000"/>
              </a:spcBef>
              <a:buFont typeface="Arial"/>
              <a:buNone/>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pPr>
            <a:r>
              <a:rPr lang="fr-FR" sz="2400" b="1" dirty="0" smtClean="0"/>
              <a:t>Réunion de concertation </a:t>
            </a:r>
            <a:r>
              <a:rPr lang="fr-FR" sz="2400" dirty="0" smtClean="0"/>
              <a:t>– Vendredi 29 mars 2024</a:t>
            </a:r>
            <a:endParaRPr lang="fr-FR" sz="2400" dirty="0"/>
          </a:p>
        </p:txBody>
      </p:sp>
    </p:spTree>
    <p:extLst>
      <p:ext uri="{BB962C8B-B14F-4D97-AF65-F5344CB8AC3E}">
        <p14:creationId xmlns:p14="http://schemas.microsoft.com/office/powerpoint/2010/main" val="2597477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BA0F399A-0510-4AFC-A8F9-16013DCA5A77}"/>
              </a:ext>
            </a:extLst>
          </p:cNvPr>
          <p:cNvSpPr>
            <a:spLocks noGrp="1"/>
          </p:cNvSpPr>
          <p:nvPr>
            <p:ph type="title"/>
          </p:nvPr>
        </p:nvSpPr>
        <p:spPr>
          <a:xfrm>
            <a:off x="1485876" y="418409"/>
            <a:ext cx="10115574" cy="648000"/>
          </a:xfrm>
        </p:spPr>
        <p:txBody>
          <a:bodyPr>
            <a:noAutofit/>
          </a:bodyPr>
          <a:lstStyle/>
          <a:p>
            <a:r>
              <a:rPr lang="fr-FR" dirty="0" smtClean="0"/>
              <a:t>Objectifs de l’appel à projet</a:t>
            </a:r>
            <a:endParaRPr lang="fr-FR" dirty="0"/>
          </a:p>
        </p:txBody>
      </p:sp>
      <p:sp>
        <p:nvSpPr>
          <p:cNvPr id="5" name="Espace réservé du texte 4">
            <a:extLst>
              <a:ext uri="{FF2B5EF4-FFF2-40B4-BE49-F238E27FC236}">
                <a16:creationId xmlns:a16="http://schemas.microsoft.com/office/drawing/2014/main" id="{136D1FA9-C137-4332-BF31-5FA04AA086C3}"/>
              </a:ext>
            </a:extLst>
          </p:cNvPr>
          <p:cNvSpPr>
            <a:spLocks noGrp="1"/>
          </p:cNvSpPr>
          <p:nvPr>
            <p:ph type="body" sz="quarter" idx="14"/>
          </p:nvPr>
        </p:nvSpPr>
        <p:spPr>
          <a:xfrm>
            <a:off x="468000" y="328715"/>
            <a:ext cx="1260000" cy="900000"/>
          </a:xfrm>
        </p:spPr>
        <p:txBody>
          <a:bodyPr/>
          <a:lstStyle/>
          <a:p>
            <a:r>
              <a:rPr lang="fr-FR" dirty="0" smtClean="0"/>
              <a:t>02.</a:t>
            </a:r>
            <a:endParaRPr lang="fr-FR" dirty="0"/>
          </a:p>
        </p:txBody>
      </p:sp>
      <p:sp>
        <p:nvSpPr>
          <p:cNvPr id="39" name="Espace réservé du numéro de diapositive 38">
            <a:extLst>
              <a:ext uri="{FF2B5EF4-FFF2-40B4-BE49-F238E27FC236}">
                <a16:creationId xmlns:a16="http://schemas.microsoft.com/office/drawing/2014/main" id="{3C41379F-5171-4AF6-B7A9-8440F7BCC8CD}"/>
              </a:ext>
            </a:extLst>
          </p:cNvPr>
          <p:cNvSpPr>
            <a:spLocks noGrp="1"/>
          </p:cNvSpPr>
          <p:nvPr>
            <p:ph type="sldNum" sz="quarter" idx="22"/>
          </p:nvPr>
        </p:nvSpPr>
        <p:spPr>
          <a:xfrm>
            <a:off x="5826667" y="6370638"/>
            <a:ext cx="538667" cy="324000"/>
          </a:xfrm>
        </p:spPr>
        <p:txBody>
          <a:bodyPr/>
          <a:lstStyle/>
          <a:p>
            <a:pPr lvl="0"/>
            <a:fld id="{60F8B3E9-1460-41D1-8179-A8A7B0850240}" type="slidenum">
              <a:rPr lang="fr-FR" noProof="0" smtClean="0"/>
              <a:pPr lvl="0"/>
              <a:t>10</a:t>
            </a:fld>
            <a:endParaRPr lang="fr-FR" noProof="0"/>
          </a:p>
        </p:txBody>
      </p:sp>
      <p:sp>
        <p:nvSpPr>
          <p:cNvPr id="7" name="Content Placeholder 2"/>
          <p:cNvSpPr>
            <a:spLocks noGrp="1"/>
          </p:cNvSpPr>
          <p:nvPr>
            <p:ph type="body" sz="quarter" idx="19"/>
          </p:nvPr>
        </p:nvSpPr>
        <p:spPr>
          <a:xfrm>
            <a:off x="1485900" y="1706880"/>
            <a:ext cx="9235440" cy="3927158"/>
          </a:xfrm>
        </p:spPr>
        <p:txBody>
          <a:bodyPr/>
          <a:lstStyle/>
          <a:p>
            <a:pPr marL="180975" lvl="2" indent="180975" algn="just"/>
            <a:r>
              <a:rPr lang="fr-FR" sz="1600" dirty="0" smtClean="0"/>
              <a:t> </a:t>
            </a:r>
            <a:r>
              <a:rPr lang="fr-FR" sz="1600" b="1" dirty="0"/>
              <a:t>S</a:t>
            </a:r>
            <a:r>
              <a:rPr lang="fr-FR" sz="1600" b="1" dirty="0" smtClean="0"/>
              <a:t>outenir </a:t>
            </a:r>
            <a:r>
              <a:rPr lang="fr-FR" sz="1600" b="1" dirty="0"/>
              <a:t>le renforcement des capacités des mouvements féministes </a:t>
            </a:r>
            <a:r>
              <a:rPr lang="fr-FR" sz="1600" dirty="0"/>
              <a:t>des pays partenaires de la politique de développement et de solidarité internationale de la </a:t>
            </a:r>
            <a:r>
              <a:rPr lang="fr-FR" sz="1600" dirty="0" smtClean="0"/>
              <a:t>France,</a:t>
            </a:r>
          </a:p>
          <a:p>
            <a:pPr marL="180975" lvl="2" indent="180975" algn="just"/>
            <a:endParaRPr lang="fr-FR" sz="1600" dirty="0" smtClean="0"/>
          </a:p>
          <a:p>
            <a:pPr marL="180975" lvl="2" indent="180975" algn="just"/>
            <a:r>
              <a:rPr lang="fr-FR" sz="1600" dirty="0" smtClean="0"/>
              <a:t> </a:t>
            </a:r>
            <a:r>
              <a:rPr lang="fr-FR" sz="1600" b="1" dirty="0"/>
              <a:t>A</a:t>
            </a:r>
            <a:r>
              <a:rPr lang="fr-FR" sz="1600" b="1" dirty="0" smtClean="0"/>
              <a:t>ppuyer </a:t>
            </a:r>
            <a:r>
              <a:rPr lang="fr-FR" sz="1600" b="1" dirty="0"/>
              <a:t>les associations féministes locales</a:t>
            </a:r>
            <a:r>
              <a:rPr lang="fr-FR" sz="1600" dirty="0"/>
              <a:t> pour </a:t>
            </a:r>
            <a:r>
              <a:rPr lang="fr-FR" sz="1600" dirty="0" smtClean="0"/>
              <a:t>prévenir et lutter contre les violences basées sur le genre et améliorer l’accès à la justice des survivantes, </a:t>
            </a:r>
            <a:r>
              <a:rPr lang="fr-FR" sz="1600" dirty="0"/>
              <a:t>notamment les plus vulnérables, selon une approche par les droits et tenant compte des facteurs d’inégalités </a:t>
            </a:r>
            <a:r>
              <a:rPr lang="fr-FR" sz="1600" dirty="0" smtClean="0"/>
              <a:t>multidimensionnelles</a:t>
            </a:r>
            <a:r>
              <a:rPr lang="fr-FR" sz="1600" dirty="0"/>
              <a:t>,</a:t>
            </a:r>
          </a:p>
          <a:p>
            <a:pPr marL="180975" lvl="2" indent="180975" algn="just"/>
            <a:endParaRPr lang="fr-FR" sz="1600" dirty="0"/>
          </a:p>
          <a:p>
            <a:pPr marL="180975" lvl="2" indent="180975" algn="just"/>
            <a:r>
              <a:rPr lang="fr-FR" sz="1600" dirty="0" smtClean="0"/>
              <a:t> </a:t>
            </a:r>
            <a:r>
              <a:rPr lang="fr-FR" sz="1600" b="1" dirty="0" smtClean="0"/>
              <a:t>Elargir le </a:t>
            </a:r>
            <a:r>
              <a:rPr lang="fr-FR" sz="1600" b="1" dirty="0"/>
              <a:t>champ d’action et d’expertise </a:t>
            </a:r>
            <a:r>
              <a:rPr lang="fr-FR" sz="1600" dirty="0"/>
              <a:t>des associations féministes </a:t>
            </a:r>
            <a:r>
              <a:rPr lang="fr-FR" sz="1600" dirty="0" smtClean="0"/>
              <a:t>locales sur </a:t>
            </a:r>
            <a:r>
              <a:rPr lang="fr-FR" sz="1600" dirty="0"/>
              <a:t>ces questions. </a:t>
            </a:r>
            <a:endParaRPr lang="fr-FR" sz="1600" dirty="0" smtClean="0"/>
          </a:p>
          <a:p>
            <a:pPr marL="685800" lvl="2" indent="0" algn="just">
              <a:buNone/>
            </a:pPr>
            <a:endParaRPr lang="fr-FR" sz="1600" dirty="0"/>
          </a:p>
          <a:p>
            <a:pPr algn="just"/>
            <a:endParaRPr lang="fr-FR" sz="1500" dirty="0"/>
          </a:p>
          <a:p>
            <a:pPr algn="just"/>
            <a:endParaRPr lang="fr-FR" dirty="0"/>
          </a:p>
          <a:p>
            <a:pPr lvl="3" algn="just"/>
            <a:endParaRPr lang="fr-FR" sz="1600" dirty="0"/>
          </a:p>
          <a:p>
            <a:pPr lvl="3" algn="just"/>
            <a:endParaRPr lang="fr-FR" sz="1600" dirty="0"/>
          </a:p>
          <a:p>
            <a:pPr lvl="3" algn="just"/>
            <a:endParaRPr lang="fr-FR" sz="1600" dirty="0"/>
          </a:p>
        </p:txBody>
      </p:sp>
    </p:spTree>
    <p:extLst>
      <p:ext uri="{BB962C8B-B14F-4D97-AF65-F5344CB8AC3E}">
        <p14:creationId xmlns:p14="http://schemas.microsoft.com/office/powerpoint/2010/main" val="2444140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BA0F399A-0510-4AFC-A8F9-16013DCA5A77}"/>
              </a:ext>
            </a:extLst>
          </p:cNvPr>
          <p:cNvSpPr>
            <a:spLocks noGrp="1"/>
          </p:cNvSpPr>
          <p:nvPr>
            <p:ph type="title"/>
          </p:nvPr>
        </p:nvSpPr>
        <p:spPr>
          <a:xfrm>
            <a:off x="1485876" y="418409"/>
            <a:ext cx="10115574" cy="648000"/>
          </a:xfrm>
        </p:spPr>
        <p:txBody>
          <a:bodyPr>
            <a:noAutofit/>
          </a:bodyPr>
          <a:lstStyle/>
          <a:p>
            <a:r>
              <a:rPr lang="fr-FR" dirty="0" smtClean="0"/>
              <a:t>LES effets leviers </a:t>
            </a:r>
            <a:endParaRPr lang="fr-FR" dirty="0"/>
          </a:p>
        </p:txBody>
      </p:sp>
      <p:sp>
        <p:nvSpPr>
          <p:cNvPr id="5" name="Espace réservé du texte 4">
            <a:extLst>
              <a:ext uri="{FF2B5EF4-FFF2-40B4-BE49-F238E27FC236}">
                <a16:creationId xmlns:a16="http://schemas.microsoft.com/office/drawing/2014/main" id="{136D1FA9-C137-4332-BF31-5FA04AA086C3}"/>
              </a:ext>
            </a:extLst>
          </p:cNvPr>
          <p:cNvSpPr>
            <a:spLocks noGrp="1"/>
          </p:cNvSpPr>
          <p:nvPr>
            <p:ph type="body" sz="quarter" idx="14"/>
          </p:nvPr>
        </p:nvSpPr>
        <p:spPr>
          <a:xfrm>
            <a:off x="468000" y="328715"/>
            <a:ext cx="1260000" cy="900000"/>
          </a:xfrm>
        </p:spPr>
        <p:txBody>
          <a:bodyPr/>
          <a:lstStyle/>
          <a:p>
            <a:r>
              <a:rPr lang="fr-FR" dirty="0" smtClean="0"/>
              <a:t>03.</a:t>
            </a:r>
            <a:endParaRPr lang="fr-FR" dirty="0"/>
          </a:p>
        </p:txBody>
      </p:sp>
      <p:sp>
        <p:nvSpPr>
          <p:cNvPr id="39" name="Espace réservé du numéro de diapositive 38">
            <a:extLst>
              <a:ext uri="{FF2B5EF4-FFF2-40B4-BE49-F238E27FC236}">
                <a16:creationId xmlns:a16="http://schemas.microsoft.com/office/drawing/2014/main" id="{3C41379F-5171-4AF6-B7A9-8440F7BCC8CD}"/>
              </a:ext>
            </a:extLst>
          </p:cNvPr>
          <p:cNvSpPr>
            <a:spLocks noGrp="1"/>
          </p:cNvSpPr>
          <p:nvPr>
            <p:ph type="sldNum" sz="quarter" idx="22"/>
          </p:nvPr>
        </p:nvSpPr>
        <p:spPr>
          <a:xfrm>
            <a:off x="5826667" y="6370638"/>
            <a:ext cx="538667" cy="324000"/>
          </a:xfrm>
        </p:spPr>
        <p:txBody>
          <a:bodyPr/>
          <a:lstStyle/>
          <a:p>
            <a:pPr lvl="0"/>
            <a:fld id="{60F8B3E9-1460-41D1-8179-A8A7B0850240}" type="slidenum">
              <a:rPr lang="fr-FR" noProof="0" smtClean="0"/>
              <a:pPr lvl="0"/>
              <a:t>11</a:t>
            </a:fld>
            <a:endParaRPr lang="fr-FR" noProof="0"/>
          </a:p>
        </p:txBody>
      </p:sp>
      <p:sp>
        <p:nvSpPr>
          <p:cNvPr id="7" name="Content Placeholder 2"/>
          <p:cNvSpPr>
            <a:spLocks noGrp="1"/>
          </p:cNvSpPr>
          <p:nvPr>
            <p:ph type="body" sz="quarter" idx="19"/>
          </p:nvPr>
        </p:nvSpPr>
        <p:spPr>
          <a:xfrm>
            <a:off x="1033317" y="1228715"/>
            <a:ext cx="9727045" cy="4732020"/>
          </a:xfrm>
        </p:spPr>
        <p:txBody>
          <a:bodyPr/>
          <a:lstStyle/>
          <a:p>
            <a:pPr lvl="3" algn="just">
              <a:spcBef>
                <a:spcPts val="0"/>
              </a:spcBef>
              <a:spcAft>
                <a:spcPts val="1000"/>
              </a:spcAft>
            </a:pPr>
            <a:r>
              <a:rPr lang="fr-FR" sz="1600" dirty="0"/>
              <a:t>Une plus grande compréhension des </a:t>
            </a:r>
            <a:r>
              <a:rPr lang="fr-FR" sz="1600" b="1" dirty="0"/>
              <a:t>enjeux de prévention, de plaidoyer et de campagne de </a:t>
            </a:r>
            <a:r>
              <a:rPr lang="fr-FR" sz="1600" b="1" dirty="0" smtClean="0"/>
              <a:t>sensibilisation</a:t>
            </a:r>
            <a:r>
              <a:rPr lang="fr-FR" sz="1600" dirty="0" smtClean="0"/>
              <a:t> ;</a:t>
            </a:r>
          </a:p>
          <a:p>
            <a:pPr lvl="3" algn="just">
              <a:spcBef>
                <a:spcPts val="0"/>
              </a:spcBef>
              <a:spcAft>
                <a:spcPts val="1000"/>
              </a:spcAft>
            </a:pPr>
            <a:r>
              <a:rPr lang="fr-FR" sz="1600" dirty="0" smtClean="0"/>
              <a:t>La promotion de </a:t>
            </a:r>
            <a:r>
              <a:rPr lang="fr-FR" sz="1600" b="1" dirty="0" smtClean="0"/>
              <a:t>pratiques transformatrices de genre ainsi que de lois et politiques </a:t>
            </a:r>
            <a:r>
              <a:rPr lang="fr-FR" sz="1600" dirty="0" smtClean="0"/>
              <a:t>favorisant une prise en charge complète, abordable, accessible et de qualité des VBG ;</a:t>
            </a:r>
          </a:p>
          <a:p>
            <a:pPr lvl="3" algn="just">
              <a:spcBef>
                <a:spcPts val="0"/>
              </a:spcBef>
              <a:spcAft>
                <a:spcPts val="1000"/>
              </a:spcAft>
            </a:pPr>
            <a:r>
              <a:rPr lang="fr-FR" sz="1600" dirty="0" smtClean="0"/>
              <a:t>Une </a:t>
            </a:r>
            <a:r>
              <a:rPr lang="fr-FR" sz="1600" dirty="0"/>
              <a:t>meilleure </a:t>
            </a:r>
            <a:r>
              <a:rPr lang="fr-FR" sz="1600" b="1" dirty="0"/>
              <a:t>identification de la nature et l'étendue des besoins </a:t>
            </a:r>
            <a:r>
              <a:rPr lang="fr-FR" sz="1600" dirty="0"/>
              <a:t>non satisfaits en matière d’accès aux services de prise en charge des victimes de </a:t>
            </a:r>
            <a:r>
              <a:rPr lang="fr-FR" sz="1600" dirty="0" smtClean="0"/>
              <a:t>VBG (notamment d’accès </a:t>
            </a:r>
            <a:r>
              <a:rPr lang="fr-FR" sz="1600" dirty="0"/>
              <a:t>aux droits et aux services de </a:t>
            </a:r>
            <a:r>
              <a:rPr lang="fr-FR" sz="1600" dirty="0" smtClean="0"/>
              <a:t>justice) ;</a:t>
            </a:r>
          </a:p>
          <a:p>
            <a:pPr lvl="3" algn="just">
              <a:spcBef>
                <a:spcPts val="0"/>
              </a:spcBef>
              <a:spcAft>
                <a:spcPts val="1000"/>
              </a:spcAft>
            </a:pPr>
            <a:r>
              <a:rPr lang="fr-FR" sz="1600" dirty="0"/>
              <a:t>Le renforcement des </a:t>
            </a:r>
            <a:r>
              <a:rPr lang="fr-FR" sz="1600" b="1" dirty="0"/>
              <a:t>dispositifs d’accompagnement holistique des </a:t>
            </a:r>
            <a:r>
              <a:rPr lang="fr-FR" sz="1600" b="1" dirty="0" smtClean="0"/>
              <a:t>victimes ;</a:t>
            </a:r>
          </a:p>
          <a:p>
            <a:pPr lvl="3" algn="just">
              <a:spcBef>
                <a:spcPts val="0"/>
              </a:spcBef>
              <a:spcAft>
                <a:spcPts val="1000"/>
              </a:spcAft>
            </a:pPr>
            <a:r>
              <a:rPr lang="fr-FR" sz="1600" dirty="0" smtClean="0"/>
              <a:t>Un </a:t>
            </a:r>
            <a:r>
              <a:rPr lang="fr-FR" sz="1600" b="1" dirty="0"/>
              <a:t>accompagnement plus spécifique et adapté porté auprès des personnes issues des communautés vulnérables</a:t>
            </a:r>
            <a:r>
              <a:rPr lang="fr-FR" sz="1600" dirty="0"/>
              <a:t> </a:t>
            </a:r>
            <a:r>
              <a:rPr lang="fr-FR" sz="1600" dirty="0" smtClean="0"/>
              <a:t>(approche </a:t>
            </a:r>
            <a:r>
              <a:rPr lang="fr-FR" sz="1600" dirty="0" err="1" smtClean="0"/>
              <a:t>intersectionnelle</a:t>
            </a:r>
            <a:r>
              <a:rPr lang="fr-FR" sz="1600" dirty="0" smtClean="0"/>
              <a:t>) ;</a:t>
            </a:r>
          </a:p>
          <a:p>
            <a:pPr lvl="3" algn="just">
              <a:spcBef>
                <a:spcPts val="0"/>
              </a:spcBef>
              <a:spcAft>
                <a:spcPts val="1000"/>
              </a:spcAft>
            </a:pPr>
            <a:r>
              <a:rPr lang="fr-FR" sz="1600" dirty="0"/>
              <a:t>Le renforcement et la </a:t>
            </a:r>
            <a:r>
              <a:rPr lang="fr-FR" sz="1600" b="1" dirty="0"/>
              <a:t>pérennisation des alliances entre OSC féministes </a:t>
            </a:r>
            <a:r>
              <a:rPr lang="fr-FR" sz="1600" dirty="0"/>
              <a:t>œuvrant en faveur de la thématique ;</a:t>
            </a:r>
            <a:endParaRPr lang="fr-FR" sz="1600" dirty="0" smtClean="0"/>
          </a:p>
          <a:p>
            <a:pPr lvl="3" algn="just">
              <a:spcBef>
                <a:spcPts val="0"/>
              </a:spcBef>
              <a:spcAft>
                <a:spcPts val="1000"/>
              </a:spcAft>
            </a:pPr>
            <a:r>
              <a:rPr lang="fr-FR" sz="1600" b="1" dirty="0"/>
              <a:t>L’amplification de la voix, </a:t>
            </a:r>
            <a:r>
              <a:rPr lang="fr-FR" sz="1600" b="1" dirty="0" smtClean="0"/>
              <a:t>du leadership et </a:t>
            </a:r>
            <a:r>
              <a:rPr lang="fr-FR" sz="1600" b="1" dirty="0"/>
              <a:t>de la représentation des femmes et des personnes LGBTQIA+ </a:t>
            </a:r>
            <a:r>
              <a:rPr lang="fr-FR" sz="1600" dirty="0" smtClean="0"/>
              <a:t>sur la thématique,</a:t>
            </a:r>
            <a:r>
              <a:rPr lang="fr-FR" sz="1600" b="1" dirty="0"/>
              <a:t> </a:t>
            </a:r>
            <a:r>
              <a:rPr lang="fr-FR" sz="1600" dirty="0" smtClean="0"/>
              <a:t>dans </a:t>
            </a:r>
            <a:r>
              <a:rPr lang="fr-FR" sz="1600" dirty="0"/>
              <a:t>leurs sociétés et auprès des instances de </a:t>
            </a:r>
            <a:r>
              <a:rPr lang="fr-FR" sz="1600" dirty="0" smtClean="0"/>
              <a:t>pouvoir ;</a:t>
            </a:r>
          </a:p>
          <a:p>
            <a:pPr lvl="3" algn="just">
              <a:spcBef>
                <a:spcPts val="0"/>
              </a:spcBef>
              <a:spcAft>
                <a:spcPts val="1000"/>
              </a:spcAft>
            </a:pPr>
            <a:r>
              <a:rPr lang="fr-FR" sz="1600" dirty="0" smtClean="0"/>
              <a:t>La </a:t>
            </a:r>
            <a:r>
              <a:rPr lang="fr-FR" sz="1600" b="1" dirty="0" smtClean="0"/>
              <a:t>production </a:t>
            </a:r>
            <a:r>
              <a:rPr lang="fr-FR" sz="1600" b="1" dirty="0"/>
              <a:t>et la valorisation de savoirs locaux </a:t>
            </a:r>
            <a:r>
              <a:rPr lang="fr-FR" sz="1600" dirty="0"/>
              <a:t>pour guider l’action féministe.</a:t>
            </a:r>
            <a:endParaRPr lang="fr-FR" sz="1600" dirty="0" smtClean="0"/>
          </a:p>
        </p:txBody>
      </p:sp>
    </p:spTree>
    <p:extLst>
      <p:ext uri="{BB962C8B-B14F-4D97-AF65-F5344CB8AC3E}">
        <p14:creationId xmlns:p14="http://schemas.microsoft.com/office/powerpoint/2010/main" val="14706357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BA0F399A-0510-4AFC-A8F9-16013DCA5A77}"/>
              </a:ext>
            </a:extLst>
          </p:cNvPr>
          <p:cNvSpPr>
            <a:spLocks noGrp="1"/>
          </p:cNvSpPr>
          <p:nvPr>
            <p:ph type="title"/>
          </p:nvPr>
        </p:nvSpPr>
        <p:spPr>
          <a:xfrm>
            <a:off x="1485876" y="418409"/>
            <a:ext cx="10115574" cy="648000"/>
          </a:xfrm>
        </p:spPr>
        <p:txBody>
          <a:bodyPr>
            <a:noAutofit/>
          </a:bodyPr>
          <a:lstStyle/>
          <a:p>
            <a:r>
              <a:rPr lang="fr-FR" dirty="0" smtClean="0"/>
              <a:t>Composantes</a:t>
            </a:r>
            <a:endParaRPr lang="fr-FR" dirty="0"/>
          </a:p>
        </p:txBody>
      </p:sp>
      <p:sp>
        <p:nvSpPr>
          <p:cNvPr id="5" name="Espace réservé du texte 4">
            <a:extLst>
              <a:ext uri="{FF2B5EF4-FFF2-40B4-BE49-F238E27FC236}">
                <a16:creationId xmlns:a16="http://schemas.microsoft.com/office/drawing/2014/main" id="{136D1FA9-C137-4332-BF31-5FA04AA086C3}"/>
              </a:ext>
            </a:extLst>
          </p:cNvPr>
          <p:cNvSpPr>
            <a:spLocks noGrp="1"/>
          </p:cNvSpPr>
          <p:nvPr>
            <p:ph type="body" sz="quarter" idx="14"/>
          </p:nvPr>
        </p:nvSpPr>
        <p:spPr>
          <a:xfrm>
            <a:off x="468000" y="328715"/>
            <a:ext cx="1260000" cy="900000"/>
          </a:xfrm>
        </p:spPr>
        <p:txBody>
          <a:bodyPr/>
          <a:lstStyle/>
          <a:p>
            <a:r>
              <a:rPr lang="fr-FR" dirty="0" smtClean="0"/>
              <a:t>04.</a:t>
            </a:r>
            <a:endParaRPr lang="fr-FR" dirty="0"/>
          </a:p>
        </p:txBody>
      </p:sp>
      <p:sp>
        <p:nvSpPr>
          <p:cNvPr id="39" name="Espace réservé du numéro de diapositive 38">
            <a:extLst>
              <a:ext uri="{FF2B5EF4-FFF2-40B4-BE49-F238E27FC236}">
                <a16:creationId xmlns:a16="http://schemas.microsoft.com/office/drawing/2014/main" id="{3C41379F-5171-4AF6-B7A9-8440F7BCC8CD}"/>
              </a:ext>
            </a:extLst>
          </p:cNvPr>
          <p:cNvSpPr>
            <a:spLocks noGrp="1"/>
          </p:cNvSpPr>
          <p:nvPr>
            <p:ph type="sldNum" sz="quarter" idx="22"/>
          </p:nvPr>
        </p:nvSpPr>
        <p:spPr>
          <a:xfrm>
            <a:off x="5826667" y="6370638"/>
            <a:ext cx="538667" cy="324000"/>
          </a:xfrm>
        </p:spPr>
        <p:txBody>
          <a:bodyPr/>
          <a:lstStyle/>
          <a:p>
            <a:pPr lvl="0"/>
            <a:fld id="{60F8B3E9-1460-41D1-8179-A8A7B0850240}" type="slidenum">
              <a:rPr lang="fr-FR" noProof="0" smtClean="0"/>
              <a:pPr lvl="0"/>
              <a:t>12</a:t>
            </a:fld>
            <a:endParaRPr lang="fr-FR" noProof="0"/>
          </a:p>
        </p:txBody>
      </p:sp>
      <p:sp>
        <p:nvSpPr>
          <p:cNvPr id="7" name="Content Placeholder 2"/>
          <p:cNvSpPr>
            <a:spLocks noGrp="1"/>
          </p:cNvSpPr>
          <p:nvPr>
            <p:ph type="body" sz="quarter" idx="19"/>
          </p:nvPr>
        </p:nvSpPr>
        <p:spPr>
          <a:xfrm>
            <a:off x="1485876" y="1228714"/>
            <a:ext cx="9235440" cy="4876521"/>
          </a:xfrm>
        </p:spPr>
        <p:txBody>
          <a:bodyPr/>
          <a:lstStyle/>
          <a:p>
            <a:pPr lvl="3" algn="just"/>
            <a:r>
              <a:rPr lang="fr-FR" sz="1600" b="1" dirty="0" smtClean="0"/>
              <a:t>Composante 1 : </a:t>
            </a:r>
            <a:r>
              <a:rPr lang="fr-FR" sz="1600" b="1" cap="none" dirty="0" smtClean="0"/>
              <a:t>Mise à disposition de financements flexibles au niveau des OSC féministes locales </a:t>
            </a:r>
            <a:r>
              <a:rPr lang="fr-FR" cap="none" dirty="0" smtClean="0"/>
              <a:t>(</a:t>
            </a:r>
            <a:r>
              <a:rPr lang="fr-FR" dirty="0" smtClean="0"/>
              <a:t>A minima 60% du budget total)</a:t>
            </a:r>
            <a:endParaRPr lang="fr-FR" b="1" dirty="0" smtClean="0"/>
          </a:p>
          <a:p>
            <a:pPr lvl="4" algn="just"/>
            <a:r>
              <a:rPr lang="fr-FR" dirty="0"/>
              <a:t>Activités </a:t>
            </a:r>
            <a:r>
              <a:rPr lang="fr-FR" dirty="0" smtClean="0"/>
              <a:t>de terrain, de plaidoyer et de renforcement de capacités </a:t>
            </a:r>
            <a:endParaRPr lang="fr-FR" dirty="0"/>
          </a:p>
          <a:p>
            <a:pPr lvl="4" algn="just"/>
            <a:r>
              <a:rPr lang="fr-FR" dirty="0" smtClean="0"/>
              <a:t>Activités </a:t>
            </a:r>
            <a:r>
              <a:rPr lang="fr-FR" dirty="0"/>
              <a:t>d’appui fonctionnement / développement des </a:t>
            </a:r>
            <a:r>
              <a:rPr lang="fr-FR" dirty="0" smtClean="0"/>
              <a:t>OSC féministes </a:t>
            </a:r>
            <a:r>
              <a:rPr lang="fr-FR" dirty="0"/>
              <a:t>formelles ou informelles locales sur le </a:t>
            </a:r>
            <a:r>
              <a:rPr lang="fr-FR" dirty="0" smtClean="0"/>
              <a:t>terrain</a:t>
            </a:r>
            <a:endParaRPr lang="fr-FR" dirty="0"/>
          </a:p>
          <a:p>
            <a:pPr marL="215900" lvl="4" indent="0" algn="just">
              <a:buNone/>
            </a:pPr>
            <a:endParaRPr lang="fr-FR" dirty="0" smtClean="0"/>
          </a:p>
          <a:p>
            <a:pPr lvl="3" algn="just"/>
            <a:r>
              <a:rPr lang="fr-FR" sz="1600" b="1" dirty="0"/>
              <a:t>Composante </a:t>
            </a:r>
            <a:r>
              <a:rPr lang="fr-FR" sz="1600" b="1" dirty="0" smtClean="0"/>
              <a:t>2 : Renforcement </a:t>
            </a:r>
            <a:r>
              <a:rPr lang="fr-FR" sz="1600" b="1" dirty="0"/>
              <a:t>des capacités techniques des </a:t>
            </a:r>
            <a:r>
              <a:rPr lang="fr-FR" sz="1600" b="1" dirty="0" smtClean="0"/>
              <a:t>OSC féministes locales</a:t>
            </a:r>
          </a:p>
          <a:p>
            <a:pPr lvl="4" algn="just"/>
            <a:r>
              <a:rPr lang="fr-FR" dirty="0" smtClean="0"/>
              <a:t>Développement d’une offre de formations techniques sur les thématiques du projet (prévention, prise en charge holistique) </a:t>
            </a:r>
          </a:p>
          <a:p>
            <a:pPr lvl="4" algn="just"/>
            <a:r>
              <a:rPr lang="fr-FR" dirty="0" smtClean="0"/>
              <a:t>Appui au développement de plans stratégiques </a:t>
            </a:r>
            <a:r>
              <a:rPr lang="fr-FR" dirty="0"/>
              <a:t>et </a:t>
            </a:r>
            <a:r>
              <a:rPr lang="fr-FR" dirty="0" smtClean="0"/>
              <a:t>modèles économiques viables, gestion financière</a:t>
            </a:r>
          </a:p>
          <a:p>
            <a:pPr lvl="4" algn="just"/>
            <a:r>
              <a:rPr lang="fr-FR" dirty="0" smtClean="0"/>
              <a:t>Appui à la définition de </a:t>
            </a:r>
            <a:r>
              <a:rPr lang="fr-FR" dirty="0"/>
              <a:t>messages de plaidoyer, </a:t>
            </a:r>
            <a:r>
              <a:rPr lang="fr-FR" dirty="0" smtClean="0"/>
              <a:t>établissement </a:t>
            </a:r>
            <a:r>
              <a:rPr lang="fr-FR" dirty="0"/>
              <a:t>de synergies avec d’autres actions en cours, </a:t>
            </a:r>
            <a:r>
              <a:rPr lang="fr-FR" dirty="0" smtClean="0"/>
              <a:t>capitalisation </a:t>
            </a:r>
            <a:r>
              <a:rPr lang="fr-FR" dirty="0"/>
              <a:t>de bonnes pratiques, </a:t>
            </a:r>
            <a:r>
              <a:rPr lang="fr-FR" dirty="0" smtClean="0"/>
              <a:t>développement </a:t>
            </a:r>
            <a:r>
              <a:rPr lang="fr-FR" dirty="0"/>
              <a:t>de contenus et de supports de </a:t>
            </a:r>
            <a:r>
              <a:rPr lang="fr-FR" dirty="0" smtClean="0"/>
              <a:t>communication</a:t>
            </a:r>
            <a:endParaRPr lang="fr-FR" dirty="0"/>
          </a:p>
          <a:p>
            <a:pPr marL="215900" lvl="4" indent="0" algn="just">
              <a:buNone/>
            </a:pPr>
            <a:endParaRPr lang="fr-FR" dirty="0"/>
          </a:p>
          <a:p>
            <a:pPr lvl="3" algn="just"/>
            <a:r>
              <a:rPr lang="fr-FR" sz="1600" b="1" dirty="0"/>
              <a:t>Composante </a:t>
            </a:r>
            <a:r>
              <a:rPr lang="fr-FR" sz="1600" b="1" dirty="0" smtClean="0"/>
              <a:t>3 : Capitalisation</a:t>
            </a:r>
            <a:r>
              <a:rPr lang="fr-FR" sz="1600" b="1" dirty="0"/>
              <a:t>, </a:t>
            </a:r>
            <a:r>
              <a:rPr lang="fr-FR" sz="1600" b="1" dirty="0" smtClean="0"/>
              <a:t>partage </a:t>
            </a:r>
            <a:r>
              <a:rPr lang="fr-FR" sz="1600" b="1" dirty="0"/>
              <a:t>de pratiques et mise en réseau</a:t>
            </a:r>
          </a:p>
          <a:p>
            <a:pPr lvl="4" algn="just"/>
            <a:r>
              <a:rPr lang="fr-FR" dirty="0"/>
              <a:t>Communication, </a:t>
            </a:r>
            <a:r>
              <a:rPr lang="fr-FR" dirty="0" smtClean="0"/>
              <a:t>visibilité, identification de bonnes pratiques / processus </a:t>
            </a:r>
            <a:r>
              <a:rPr lang="fr-FR" dirty="0" err="1" smtClean="0"/>
              <a:t>réplicables</a:t>
            </a:r>
            <a:endParaRPr lang="fr-FR" dirty="0" smtClean="0"/>
          </a:p>
          <a:p>
            <a:pPr lvl="4" algn="just"/>
            <a:r>
              <a:rPr lang="fr-FR" dirty="0" smtClean="0"/>
              <a:t>Animation d’une communauté de pratiques (capitalisation </a:t>
            </a:r>
            <a:r>
              <a:rPr lang="fr-FR" dirty="0"/>
              <a:t>des expertises </a:t>
            </a:r>
            <a:r>
              <a:rPr lang="fr-FR" dirty="0" smtClean="0"/>
              <a:t>des OSC, mécanismes </a:t>
            </a:r>
            <a:r>
              <a:rPr lang="fr-FR" dirty="0"/>
              <a:t>de transfert de connaissances et d’expérience entre </a:t>
            </a:r>
            <a:r>
              <a:rPr lang="fr-FR" dirty="0" smtClean="0"/>
              <a:t>elles</a:t>
            </a:r>
            <a:r>
              <a:rPr lang="fr-FR" dirty="0"/>
              <a:t>)</a:t>
            </a:r>
            <a:endParaRPr lang="fr-FR" b="0" cap="none" dirty="0"/>
          </a:p>
          <a:p>
            <a:pPr algn="just"/>
            <a:endParaRPr lang="fr-FR" b="0" cap="none" dirty="0"/>
          </a:p>
        </p:txBody>
      </p:sp>
    </p:spTree>
    <p:extLst>
      <p:ext uri="{BB962C8B-B14F-4D97-AF65-F5344CB8AC3E}">
        <p14:creationId xmlns:p14="http://schemas.microsoft.com/office/powerpoint/2010/main" val="896742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BA0F399A-0510-4AFC-A8F9-16013DCA5A77}"/>
              </a:ext>
            </a:extLst>
          </p:cNvPr>
          <p:cNvSpPr>
            <a:spLocks noGrp="1"/>
          </p:cNvSpPr>
          <p:nvPr>
            <p:ph type="title"/>
          </p:nvPr>
        </p:nvSpPr>
        <p:spPr>
          <a:xfrm>
            <a:off x="1485876" y="418409"/>
            <a:ext cx="10115574" cy="648000"/>
          </a:xfrm>
        </p:spPr>
        <p:txBody>
          <a:bodyPr>
            <a:noAutofit/>
          </a:bodyPr>
          <a:lstStyle/>
          <a:p>
            <a:r>
              <a:rPr lang="fr-FR" dirty="0"/>
              <a:t>Points clés (1/2)</a:t>
            </a:r>
          </a:p>
        </p:txBody>
      </p:sp>
      <p:sp>
        <p:nvSpPr>
          <p:cNvPr id="5" name="Espace réservé du texte 4">
            <a:extLst>
              <a:ext uri="{FF2B5EF4-FFF2-40B4-BE49-F238E27FC236}">
                <a16:creationId xmlns:a16="http://schemas.microsoft.com/office/drawing/2014/main" id="{136D1FA9-C137-4332-BF31-5FA04AA086C3}"/>
              </a:ext>
            </a:extLst>
          </p:cNvPr>
          <p:cNvSpPr>
            <a:spLocks noGrp="1"/>
          </p:cNvSpPr>
          <p:nvPr>
            <p:ph type="body" sz="quarter" idx="14"/>
          </p:nvPr>
        </p:nvSpPr>
        <p:spPr>
          <a:xfrm>
            <a:off x="468000" y="328715"/>
            <a:ext cx="1260000" cy="900000"/>
          </a:xfrm>
        </p:spPr>
        <p:txBody>
          <a:bodyPr/>
          <a:lstStyle/>
          <a:p>
            <a:r>
              <a:rPr lang="fr-FR" dirty="0" smtClean="0"/>
              <a:t>05.</a:t>
            </a:r>
            <a:endParaRPr lang="fr-FR" dirty="0"/>
          </a:p>
        </p:txBody>
      </p:sp>
      <p:sp>
        <p:nvSpPr>
          <p:cNvPr id="39" name="Espace réservé du numéro de diapositive 38">
            <a:extLst>
              <a:ext uri="{FF2B5EF4-FFF2-40B4-BE49-F238E27FC236}">
                <a16:creationId xmlns:a16="http://schemas.microsoft.com/office/drawing/2014/main" id="{3C41379F-5171-4AF6-B7A9-8440F7BCC8CD}"/>
              </a:ext>
            </a:extLst>
          </p:cNvPr>
          <p:cNvSpPr>
            <a:spLocks noGrp="1"/>
          </p:cNvSpPr>
          <p:nvPr>
            <p:ph type="sldNum" sz="quarter" idx="22"/>
          </p:nvPr>
        </p:nvSpPr>
        <p:spPr>
          <a:xfrm>
            <a:off x="5826667" y="6370638"/>
            <a:ext cx="538667" cy="324000"/>
          </a:xfrm>
        </p:spPr>
        <p:txBody>
          <a:bodyPr/>
          <a:lstStyle/>
          <a:p>
            <a:pPr lvl="0"/>
            <a:fld id="{60F8B3E9-1460-41D1-8179-A8A7B0850240}" type="slidenum">
              <a:rPr lang="fr-FR" noProof="0" smtClean="0"/>
              <a:pPr lvl="0"/>
              <a:t>13</a:t>
            </a:fld>
            <a:endParaRPr lang="fr-FR" noProof="0"/>
          </a:p>
        </p:txBody>
      </p:sp>
      <p:sp>
        <p:nvSpPr>
          <p:cNvPr id="7" name="Content Placeholder 2"/>
          <p:cNvSpPr>
            <a:spLocks noGrp="1"/>
          </p:cNvSpPr>
          <p:nvPr>
            <p:ph type="body" sz="quarter" idx="19"/>
          </p:nvPr>
        </p:nvSpPr>
        <p:spPr>
          <a:xfrm>
            <a:off x="1485900" y="1318409"/>
            <a:ext cx="9404707" cy="4889886"/>
          </a:xfrm>
          <a:noFill/>
        </p:spPr>
        <p:txBody>
          <a:bodyPr/>
          <a:lstStyle/>
          <a:p>
            <a:pPr marL="0" lvl="3" indent="0" algn="just">
              <a:spcBef>
                <a:spcPts val="0"/>
              </a:spcBef>
              <a:buNone/>
            </a:pPr>
            <a:endParaRPr lang="fr-FR" sz="1600" dirty="0"/>
          </a:p>
          <a:p>
            <a:pPr lvl="3" algn="just">
              <a:spcBef>
                <a:spcPts val="0"/>
              </a:spcBef>
            </a:pPr>
            <a:r>
              <a:rPr lang="fr-FR" sz="1600" dirty="0" smtClean="0"/>
              <a:t>Montant: </a:t>
            </a:r>
            <a:r>
              <a:rPr lang="fr-FR" sz="1600" b="1" dirty="0" smtClean="0"/>
              <a:t>7,840 M€</a:t>
            </a:r>
            <a:r>
              <a:rPr lang="fr-FR" sz="1600" dirty="0" smtClean="0"/>
              <a:t>, et durée </a:t>
            </a:r>
            <a:r>
              <a:rPr lang="fr-FR" sz="1600" dirty="0"/>
              <a:t>du projet : de </a:t>
            </a:r>
            <a:r>
              <a:rPr lang="fr-FR" sz="1600" b="1" dirty="0" smtClean="0"/>
              <a:t>4 </a:t>
            </a:r>
            <a:r>
              <a:rPr lang="fr-FR" sz="1600" b="1" dirty="0"/>
              <a:t>ans </a:t>
            </a:r>
            <a:r>
              <a:rPr lang="fr-FR" sz="1600" dirty="0"/>
              <a:t>(démarrage rapide attendu)</a:t>
            </a:r>
          </a:p>
          <a:p>
            <a:pPr marL="0" lvl="3" indent="0" algn="just">
              <a:spcBef>
                <a:spcPts val="0"/>
              </a:spcBef>
              <a:buNone/>
            </a:pPr>
            <a:endParaRPr lang="fr-FR" sz="1600" dirty="0"/>
          </a:p>
          <a:p>
            <a:pPr lvl="3" algn="just">
              <a:spcBef>
                <a:spcPts val="0"/>
              </a:spcBef>
            </a:pPr>
            <a:r>
              <a:rPr lang="fr-FR" sz="1600" dirty="0" smtClean="0"/>
              <a:t>Appel à propositions ouvert </a:t>
            </a:r>
            <a:r>
              <a:rPr lang="fr-FR" sz="1600" dirty="0"/>
              <a:t>aux organismes à but non </a:t>
            </a:r>
            <a:r>
              <a:rPr lang="fr-FR" sz="1600" dirty="0" smtClean="0"/>
              <a:t>lucratif : </a:t>
            </a:r>
            <a:r>
              <a:rPr lang="fr-FR" sz="1600" b="1" dirty="0" smtClean="0"/>
              <a:t>sélection de deux consortiums (1 par lot régional ; 3,92M€ par lot)</a:t>
            </a:r>
          </a:p>
          <a:p>
            <a:pPr marL="0" lvl="3" indent="0" algn="just">
              <a:spcBef>
                <a:spcPts val="0"/>
              </a:spcBef>
              <a:buNone/>
            </a:pPr>
            <a:endParaRPr lang="fr-FR" sz="1600" b="1" dirty="0" smtClean="0"/>
          </a:p>
          <a:p>
            <a:pPr lvl="3" algn="just">
              <a:spcBef>
                <a:spcPts val="0"/>
              </a:spcBef>
            </a:pPr>
            <a:r>
              <a:rPr lang="fr-FR" sz="1600" dirty="0" smtClean="0"/>
              <a:t>Au bénéfice d’</a:t>
            </a:r>
            <a:r>
              <a:rPr lang="fr-FR" sz="1600" b="1" dirty="0" smtClean="0"/>
              <a:t>OSC féministes locales récipiendaires des fonds</a:t>
            </a:r>
            <a:r>
              <a:rPr lang="fr-FR" sz="1600" dirty="0" smtClean="0"/>
              <a:t> constituées </a:t>
            </a:r>
            <a:r>
              <a:rPr lang="fr-FR" sz="1600" dirty="0"/>
              <a:t>ou non de façon formelle, qui </a:t>
            </a:r>
            <a:r>
              <a:rPr lang="fr-FR" sz="1600" dirty="0" smtClean="0"/>
              <a:t>agissent en </a:t>
            </a:r>
            <a:r>
              <a:rPr lang="fr-FR" sz="1600" dirty="0"/>
              <a:t>faveur de l’égalité de genre et </a:t>
            </a:r>
            <a:r>
              <a:rPr lang="fr-FR" sz="1600" dirty="0" smtClean="0"/>
              <a:t>la transformation durable des </a:t>
            </a:r>
            <a:r>
              <a:rPr lang="fr-FR" sz="1600" dirty="0"/>
              <a:t>rapports sociaux fondés sur le </a:t>
            </a:r>
            <a:r>
              <a:rPr lang="fr-FR" sz="1600" dirty="0" smtClean="0"/>
              <a:t>genre, et particulièrement </a:t>
            </a:r>
            <a:r>
              <a:rPr lang="fr-FR" sz="1600" dirty="0"/>
              <a:t>celles dont la mission principale est la </a:t>
            </a:r>
            <a:r>
              <a:rPr lang="fr-FR" sz="1600" dirty="0" smtClean="0"/>
              <a:t>prévention et la lutte contre les violences basées sur le genre. </a:t>
            </a:r>
            <a:endParaRPr lang="fr-FR" sz="1800" dirty="0" smtClean="0"/>
          </a:p>
          <a:p>
            <a:pPr marL="0" lvl="3" indent="0" algn="just">
              <a:spcBef>
                <a:spcPts val="0"/>
              </a:spcBef>
              <a:buNone/>
            </a:pPr>
            <a:endParaRPr lang="fr-FR" sz="1600" dirty="0"/>
          </a:p>
          <a:p>
            <a:pPr lvl="3" algn="just">
              <a:spcBef>
                <a:spcPts val="0"/>
              </a:spcBef>
            </a:pPr>
            <a:r>
              <a:rPr lang="fr-FR" sz="1600" dirty="0"/>
              <a:t>La proposition financière devra inclure:</a:t>
            </a:r>
          </a:p>
          <a:p>
            <a:pPr lvl="4" algn="just">
              <a:spcBef>
                <a:spcPts val="0"/>
              </a:spcBef>
            </a:pPr>
            <a:r>
              <a:rPr lang="fr-FR" sz="1600" dirty="0"/>
              <a:t>La réalisation d’audits externes  </a:t>
            </a:r>
          </a:p>
          <a:p>
            <a:pPr lvl="4" algn="just">
              <a:spcBef>
                <a:spcPts val="0"/>
              </a:spcBef>
            </a:pPr>
            <a:r>
              <a:rPr lang="fr-FR" sz="1600" dirty="0"/>
              <a:t>Les diligences sur les OSC qui seront financées</a:t>
            </a:r>
          </a:p>
          <a:p>
            <a:pPr lvl="4" algn="just">
              <a:spcBef>
                <a:spcPts val="0"/>
              </a:spcBef>
            </a:pPr>
            <a:r>
              <a:rPr lang="fr-FR" sz="1600" dirty="0"/>
              <a:t>Une évaluation ex-post devra être réalisée et financée dans le cadre du projet</a:t>
            </a:r>
          </a:p>
          <a:p>
            <a:pPr marL="215900" lvl="4" indent="0" algn="just">
              <a:spcBef>
                <a:spcPts val="0"/>
              </a:spcBef>
              <a:buNone/>
            </a:pPr>
            <a:r>
              <a:rPr lang="fr-FR" dirty="0" smtClean="0">
                <a:solidFill>
                  <a:schemeClr val="accent2"/>
                </a:solidFill>
              </a:rPr>
              <a:t>	</a:t>
            </a:r>
            <a:endParaRPr lang="fr-FR" sz="1600" dirty="0"/>
          </a:p>
        </p:txBody>
      </p:sp>
    </p:spTree>
    <p:extLst>
      <p:ext uri="{BB962C8B-B14F-4D97-AF65-F5344CB8AC3E}">
        <p14:creationId xmlns:p14="http://schemas.microsoft.com/office/powerpoint/2010/main" val="1666028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BA0F399A-0510-4AFC-A8F9-16013DCA5A77}"/>
              </a:ext>
            </a:extLst>
          </p:cNvPr>
          <p:cNvSpPr>
            <a:spLocks noGrp="1"/>
          </p:cNvSpPr>
          <p:nvPr>
            <p:ph type="title"/>
          </p:nvPr>
        </p:nvSpPr>
        <p:spPr>
          <a:xfrm>
            <a:off x="1485876" y="418409"/>
            <a:ext cx="10115574" cy="648000"/>
          </a:xfrm>
        </p:spPr>
        <p:txBody>
          <a:bodyPr>
            <a:noAutofit/>
          </a:bodyPr>
          <a:lstStyle/>
          <a:p>
            <a:r>
              <a:rPr lang="fr-FR" dirty="0" smtClean="0"/>
              <a:t>Points clés (2/2)</a:t>
            </a:r>
            <a:endParaRPr lang="fr-FR" dirty="0"/>
          </a:p>
        </p:txBody>
      </p:sp>
      <p:sp>
        <p:nvSpPr>
          <p:cNvPr id="5" name="Espace réservé du texte 4">
            <a:extLst>
              <a:ext uri="{FF2B5EF4-FFF2-40B4-BE49-F238E27FC236}">
                <a16:creationId xmlns:a16="http://schemas.microsoft.com/office/drawing/2014/main" id="{136D1FA9-C137-4332-BF31-5FA04AA086C3}"/>
              </a:ext>
            </a:extLst>
          </p:cNvPr>
          <p:cNvSpPr>
            <a:spLocks noGrp="1"/>
          </p:cNvSpPr>
          <p:nvPr>
            <p:ph type="body" sz="quarter" idx="14"/>
          </p:nvPr>
        </p:nvSpPr>
        <p:spPr>
          <a:xfrm>
            <a:off x="468000" y="328715"/>
            <a:ext cx="1260000" cy="900000"/>
          </a:xfrm>
        </p:spPr>
        <p:txBody>
          <a:bodyPr/>
          <a:lstStyle/>
          <a:p>
            <a:r>
              <a:rPr lang="fr-FR" dirty="0" smtClean="0"/>
              <a:t>06.</a:t>
            </a:r>
            <a:endParaRPr lang="fr-FR" dirty="0"/>
          </a:p>
        </p:txBody>
      </p:sp>
      <p:sp>
        <p:nvSpPr>
          <p:cNvPr id="39" name="Espace réservé du numéro de diapositive 38">
            <a:extLst>
              <a:ext uri="{FF2B5EF4-FFF2-40B4-BE49-F238E27FC236}">
                <a16:creationId xmlns:a16="http://schemas.microsoft.com/office/drawing/2014/main" id="{3C41379F-5171-4AF6-B7A9-8440F7BCC8CD}"/>
              </a:ext>
            </a:extLst>
          </p:cNvPr>
          <p:cNvSpPr>
            <a:spLocks noGrp="1"/>
          </p:cNvSpPr>
          <p:nvPr>
            <p:ph type="sldNum" sz="quarter" idx="22"/>
          </p:nvPr>
        </p:nvSpPr>
        <p:spPr>
          <a:xfrm>
            <a:off x="5826667" y="6370638"/>
            <a:ext cx="538667" cy="324000"/>
          </a:xfrm>
        </p:spPr>
        <p:txBody>
          <a:bodyPr/>
          <a:lstStyle/>
          <a:p>
            <a:pPr lvl="0"/>
            <a:fld id="{60F8B3E9-1460-41D1-8179-A8A7B0850240}" type="slidenum">
              <a:rPr lang="fr-FR" noProof="0" smtClean="0"/>
              <a:pPr lvl="0"/>
              <a:t>14</a:t>
            </a:fld>
            <a:endParaRPr lang="fr-FR" noProof="0"/>
          </a:p>
        </p:txBody>
      </p:sp>
      <p:sp>
        <p:nvSpPr>
          <p:cNvPr id="7" name="Content Placeholder 2"/>
          <p:cNvSpPr>
            <a:spLocks noGrp="1"/>
          </p:cNvSpPr>
          <p:nvPr>
            <p:ph type="body" sz="quarter" idx="19"/>
          </p:nvPr>
        </p:nvSpPr>
        <p:spPr>
          <a:xfrm>
            <a:off x="972152" y="1266963"/>
            <a:ext cx="9826201" cy="4729575"/>
          </a:xfrm>
        </p:spPr>
        <p:txBody>
          <a:bodyPr/>
          <a:lstStyle/>
          <a:p>
            <a:pPr marL="0" lvl="3" indent="0" algn="just">
              <a:spcBef>
                <a:spcPts val="0"/>
              </a:spcBef>
              <a:buNone/>
            </a:pPr>
            <a:endParaRPr lang="fr-FR" sz="1600" dirty="0"/>
          </a:p>
          <a:p>
            <a:pPr lvl="3" algn="just">
              <a:spcBef>
                <a:spcPts val="0"/>
              </a:spcBef>
            </a:pPr>
            <a:r>
              <a:rPr lang="fr-FR" sz="1600" b="1" dirty="0" smtClean="0"/>
              <a:t>Périmètre géographique </a:t>
            </a:r>
            <a:r>
              <a:rPr lang="fr-FR" sz="1600" dirty="0" smtClean="0"/>
              <a:t>: Une logique régionale est privilégiée avec une répartition proposée autour de </a:t>
            </a:r>
            <a:r>
              <a:rPr lang="fr-FR" sz="1600" b="1" dirty="0" smtClean="0"/>
              <a:t>8 pays </a:t>
            </a:r>
            <a:r>
              <a:rPr lang="fr-FR" sz="1600" dirty="0" smtClean="0"/>
              <a:t>issus de</a:t>
            </a:r>
            <a:r>
              <a:rPr lang="fr-FR" sz="1600" b="1" dirty="0" smtClean="0"/>
              <a:t> 2 zones géographiques</a:t>
            </a:r>
            <a:endParaRPr lang="fr-FR" sz="1600" b="1" dirty="0"/>
          </a:p>
          <a:p>
            <a:pPr lvl="4" algn="just">
              <a:spcBef>
                <a:spcPts val="0"/>
              </a:spcBef>
            </a:pPr>
            <a:r>
              <a:rPr lang="fr-FR" sz="1600" dirty="0" smtClean="0"/>
              <a:t>Enveloppe financière ; approche simplifiée et basée sur l’expérience des précédents FSOF</a:t>
            </a:r>
          </a:p>
          <a:p>
            <a:pPr lvl="4" algn="just">
              <a:spcBef>
                <a:spcPts val="0"/>
              </a:spcBef>
            </a:pPr>
            <a:r>
              <a:rPr lang="fr-FR" sz="1600" dirty="0" smtClean="0"/>
              <a:t>Critères de sélection visant autant à i) étendre les pays bénéficiaires du FSOF et ii) consolider les dispositifs existants dans des pays qui ont déjà bénéficié de ces projets</a:t>
            </a:r>
          </a:p>
          <a:p>
            <a:pPr lvl="4" algn="just">
              <a:spcBef>
                <a:spcPts val="0"/>
              </a:spcBef>
            </a:pPr>
            <a:r>
              <a:rPr lang="fr-FR" sz="1600" dirty="0" smtClean="0"/>
              <a:t>Prendre en compte là où de futurs projets AFD pourraient être envisagés afin de pérenniser ces efforts avec les gouvernements et la société civile</a:t>
            </a:r>
            <a:endParaRPr lang="fr-FR" sz="1600" b="1" dirty="0"/>
          </a:p>
          <a:p>
            <a:pPr lvl="3" algn="just">
              <a:spcBef>
                <a:spcPts val="0"/>
              </a:spcBef>
            </a:pPr>
            <a:endParaRPr lang="fr-FR" sz="1600" b="1" dirty="0" smtClean="0"/>
          </a:p>
          <a:p>
            <a:pPr lvl="4" algn="just">
              <a:spcBef>
                <a:spcPts val="0"/>
              </a:spcBef>
              <a:buFont typeface="Arial" panose="020B0604020202020204" pitchFamily="34" charset="0"/>
              <a:buChar char="•"/>
            </a:pPr>
            <a:r>
              <a:rPr lang="fr-FR" sz="1600" dirty="0" smtClean="0"/>
              <a:t>Dialogue interne et consultation </a:t>
            </a:r>
            <a:r>
              <a:rPr lang="fr-FR" sz="1600" dirty="0"/>
              <a:t>des agences sur les pays identifiés</a:t>
            </a:r>
          </a:p>
          <a:p>
            <a:pPr lvl="4" algn="just">
              <a:spcBef>
                <a:spcPts val="0"/>
              </a:spcBef>
              <a:buFont typeface="Arial" panose="020B0604020202020204" pitchFamily="34" charset="0"/>
              <a:buChar char="•"/>
            </a:pPr>
            <a:r>
              <a:rPr lang="fr-FR" sz="1600" dirty="0" smtClean="0"/>
              <a:t>Entretiens expert.es pour préciser </a:t>
            </a:r>
            <a:r>
              <a:rPr lang="fr-FR" sz="1600" dirty="0"/>
              <a:t>le périmètre thématique et géographique </a:t>
            </a:r>
          </a:p>
          <a:p>
            <a:pPr lvl="4" algn="just">
              <a:spcBef>
                <a:spcPts val="0"/>
              </a:spcBef>
              <a:buFont typeface="Arial" panose="020B0604020202020204" pitchFamily="34" charset="0"/>
              <a:buChar char="•"/>
            </a:pPr>
            <a:r>
              <a:rPr lang="fr-FR" sz="1600" dirty="0" smtClean="0"/>
              <a:t>Etude </a:t>
            </a:r>
            <a:r>
              <a:rPr lang="fr-FR" sz="1600" dirty="0"/>
              <a:t>cartographique afin de mieux appréhender les enjeux relatifs dans des contextes pré-identifiés et d’avoir une vision plus précise de l’écosystème d’OSC féministes impliquées dans la prévention, la prise en charge et le suivi des cas de VBG</a:t>
            </a:r>
          </a:p>
          <a:p>
            <a:pPr lvl="4" algn="just">
              <a:spcBef>
                <a:spcPts val="0"/>
              </a:spcBef>
              <a:buFont typeface="Arial" panose="020B0604020202020204" pitchFamily="34" charset="0"/>
              <a:buChar char="•"/>
            </a:pPr>
            <a:r>
              <a:rPr lang="fr-FR" sz="1600" dirty="0" smtClean="0"/>
              <a:t>Concertation </a:t>
            </a:r>
            <a:r>
              <a:rPr lang="fr-FR" sz="1600" dirty="0"/>
              <a:t>OSC </a:t>
            </a:r>
          </a:p>
          <a:p>
            <a:pPr marL="0" lvl="3" indent="0" algn="just">
              <a:spcBef>
                <a:spcPts val="0"/>
              </a:spcBef>
              <a:buNone/>
            </a:pPr>
            <a:endParaRPr lang="fr-FR" sz="1600" dirty="0"/>
          </a:p>
          <a:p>
            <a:pPr lvl="3" algn="just">
              <a:spcBef>
                <a:spcPts val="0"/>
              </a:spcBef>
              <a:buFont typeface="Wingdings" panose="05000000000000000000" pitchFamily="2" charset="2"/>
              <a:buChar char="Ø"/>
            </a:pPr>
            <a:r>
              <a:rPr lang="fr-FR" sz="1600" i="1" dirty="0" smtClean="0"/>
              <a:t>Choix total de 8 pays (2 pays par lot parmi cette liste en conservant la cohérence géographique) </a:t>
            </a:r>
            <a:endParaRPr lang="fr-FR" sz="1600" i="1" dirty="0"/>
          </a:p>
          <a:p>
            <a:pPr lvl="3" algn="just">
              <a:spcBef>
                <a:spcPts val="0"/>
              </a:spcBef>
            </a:pPr>
            <a:endParaRPr lang="fr-FR" sz="1600" dirty="0"/>
          </a:p>
        </p:txBody>
      </p:sp>
    </p:spTree>
    <p:extLst>
      <p:ext uri="{BB962C8B-B14F-4D97-AF65-F5344CB8AC3E}">
        <p14:creationId xmlns:p14="http://schemas.microsoft.com/office/powerpoint/2010/main" val="2491329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BA0F399A-0510-4AFC-A8F9-16013DCA5A77}"/>
              </a:ext>
            </a:extLst>
          </p:cNvPr>
          <p:cNvSpPr>
            <a:spLocks noGrp="1"/>
          </p:cNvSpPr>
          <p:nvPr>
            <p:ph type="title"/>
          </p:nvPr>
        </p:nvSpPr>
        <p:spPr>
          <a:xfrm>
            <a:off x="1485876" y="418409"/>
            <a:ext cx="10115574" cy="648000"/>
          </a:xfrm>
        </p:spPr>
        <p:txBody>
          <a:bodyPr>
            <a:noAutofit/>
          </a:bodyPr>
          <a:lstStyle/>
          <a:p>
            <a:r>
              <a:rPr lang="fr-FR" dirty="0"/>
              <a:t>Critères de sélection</a:t>
            </a:r>
          </a:p>
        </p:txBody>
      </p:sp>
      <p:sp>
        <p:nvSpPr>
          <p:cNvPr id="5" name="Espace réservé du texte 4">
            <a:extLst>
              <a:ext uri="{FF2B5EF4-FFF2-40B4-BE49-F238E27FC236}">
                <a16:creationId xmlns:a16="http://schemas.microsoft.com/office/drawing/2014/main" id="{136D1FA9-C137-4332-BF31-5FA04AA086C3}"/>
              </a:ext>
            </a:extLst>
          </p:cNvPr>
          <p:cNvSpPr>
            <a:spLocks noGrp="1"/>
          </p:cNvSpPr>
          <p:nvPr>
            <p:ph type="body" sz="quarter" idx="14"/>
          </p:nvPr>
        </p:nvSpPr>
        <p:spPr>
          <a:xfrm>
            <a:off x="468000" y="328715"/>
            <a:ext cx="1260000" cy="900000"/>
          </a:xfrm>
        </p:spPr>
        <p:txBody>
          <a:bodyPr/>
          <a:lstStyle/>
          <a:p>
            <a:r>
              <a:rPr lang="fr-FR" dirty="0" smtClean="0"/>
              <a:t>07.</a:t>
            </a:r>
            <a:endParaRPr lang="fr-FR" dirty="0"/>
          </a:p>
        </p:txBody>
      </p:sp>
      <p:sp>
        <p:nvSpPr>
          <p:cNvPr id="39" name="Espace réservé du numéro de diapositive 38">
            <a:extLst>
              <a:ext uri="{FF2B5EF4-FFF2-40B4-BE49-F238E27FC236}">
                <a16:creationId xmlns:a16="http://schemas.microsoft.com/office/drawing/2014/main" id="{3C41379F-5171-4AF6-B7A9-8440F7BCC8CD}"/>
              </a:ext>
            </a:extLst>
          </p:cNvPr>
          <p:cNvSpPr>
            <a:spLocks noGrp="1"/>
          </p:cNvSpPr>
          <p:nvPr>
            <p:ph type="sldNum" sz="quarter" idx="22"/>
          </p:nvPr>
        </p:nvSpPr>
        <p:spPr>
          <a:xfrm>
            <a:off x="5826667" y="6370638"/>
            <a:ext cx="538667" cy="324000"/>
          </a:xfrm>
        </p:spPr>
        <p:txBody>
          <a:bodyPr/>
          <a:lstStyle/>
          <a:p>
            <a:pPr lvl="0"/>
            <a:fld id="{60F8B3E9-1460-41D1-8179-A8A7B0850240}" type="slidenum">
              <a:rPr lang="fr-FR" noProof="0" smtClean="0"/>
              <a:pPr lvl="0"/>
              <a:t>15</a:t>
            </a:fld>
            <a:endParaRPr lang="fr-FR" noProof="0"/>
          </a:p>
        </p:txBody>
      </p:sp>
      <p:sp>
        <p:nvSpPr>
          <p:cNvPr id="7" name="Content Placeholder 2"/>
          <p:cNvSpPr>
            <a:spLocks noGrp="1"/>
          </p:cNvSpPr>
          <p:nvPr>
            <p:ph type="body" sz="quarter" idx="19"/>
          </p:nvPr>
        </p:nvSpPr>
        <p:spPr>
          <a:xfrm>
            <a:off x="1485900" y="1318409"/>
            <a:ext cx="9404707" cy="4823311"/>
          </a:xfrm>
        </p:spPr>
        <p:txBody>
          <a:bodyPr/>
          <a:lstStyle/>
          <a:p>
            <a:pPr lvl="3" algn="just">
              <a:spcBef>
                <a:spcPts val="0"/>
              </a:spcBef>
            </a:pPr>
            <a:r>
              <a:rPr lang="fr-FR" sz="1600" b="1" dirty="0"/>
              <a:t>Diagnostic initial (</a:t>
            </a:r>
            <a:r>
              <a:rPr lang="fr-FR" sz="1600" b="1" dirty="0" smtClean="0"/>
              <a:t>10/100)</a:t>
            </a:r>
          </a:p>
          <a:p>
            <a:pPr marL="0" lvl="3" indent="0" algn="just">
              <a:spcBef>
                <a:spcPts val="0"/>
              </a:spcBef>
              <a:buNone/>
            </a:pPr>
            <a:r>
              <a:rPr lang="fr-FR" dirty="0"/>
              <a:t>Ecosystème régional </a:t>
            </a:r>
            <a:r>
              <a:rPr lang="fr-FR" dirty="0" smtClean="0"/>
              <a:t>des mouvements et organisations féministes œuvrant </a:t>
            </a:r>
            <a:r>
              <a:rPr lang="fr-FR" dirty="0"/>
              <a:t>pour </a:t>
            </a:r>
            <a:r>
              <a:rPr lang="fr-FR" dirty="0" smtClean="0"/>
              <a:t>la prévention et la lutte contre les VBG, connaissance </a:t>
            </a:r>
            <a:r>
              <a:rPr lang="fr-FR" dirty="0"/>
              <a:t>de l’environnement d’action des </a:t>
            </a:r>
            <a:r>
              <a:rPr lang="fr-FR" dirty="0" smtClean="0"/>
              <a:t>organisations, compréhension des enjeux, etc. </a:t>
            </a:r>
            <a:endParaRPr lang="fr-FR" dirty="0"/>
          </a:p>
          <a:p>
            <a:pPr marL="0" lvl="3" indent="0" algn="just">
              <a:spcBef>
                <a:spcPts val="0"/>
              </a:spcBef>
              <a:buNone/>
            </a:pPr>
            <a:endParaRPr lang="fr-FR" sz="1600" b="1" dirty="0" smtClean="0"/>
          </a:p>
          <a:p>
            <a:pPr lvl="3" algn="just">
              <a:spcBef>
                <a:spcPts val="0"/>
              </a:spcBef>
            </a:pPr>
            <a:r>
              <a:rPr lang="fr-FR" sz="1600" b="1" dirty="0"/>
              <a:t>Positionnement de l’OSC cheffe de file et des membres du consortium (</a:t>
            </a:r>
            <a:r>
              <a:rPr lang="fr-FR" sz="1600" b="1" dirty="0" smtClean="0"/>
              <a:t>15/100)</a:t>
            </a:r>
          </a:p>
          <a:p>
            <a:pPr marL="0" lvl="3" indent="0" algn="just">
              <a:spcBef>
                <a:spcPts val="0"/>
              </a:spcBef>
              <a:buNone/>
            </a:pPr>
            <a:r>
              <a:rPr lang="fr-FR" dirty="0" smtClean="0"/>
              <a:t>Expertise et expérience de l’OSC cheffe de file et de ses partenaires sur les enjeux de prévention et de lutte contre les VBG, partenariats déjà établis, ancrage local et capacités de déploiement, compétences sur le renforcement des capacités, la mise en réseau, l’apprentissage, </a:t>
            </a:r>
            <a:r>
              <a:rPr lang="fr-FR" dirty="0" err="1" smtClean="0"/>
              <a:t>etc</a:t>
            </a:r>
            <a:endParaRPr lang="fr-FR" dirty="0" smtClean="0"/>
          </a:p>
          <a:p>
            <a:pPr marL="0" lvl="3" indent="0" algn="just">
              <a:spcBef>
                <a:spcPts val="0"/>
              </a:spcBef>
              <a:buNone/>
            </a:pPr>
            <a:r>
              <a:rPr lang="fr-FR" dirty="0">
                <a:solidFill>
                  <a:srgbClr val="C00000"/>
                </a:solidFill>
                <a:sym typeface="Wingdings" panose="05000000000000000000" pitchFamily="2" charset="2"/>
              </a:rPr>
              <a:t> </a:t>
            </a:r>
            <a:r>
              <a:rPr lang="fr-FR" dirty="0" smtClean="0">
                <a:solidFill>
                  <a:srgbClr val="C00000"/>
                </a:solidFill>
                <a:sym typeface="Wingdings" panose="05000000000000000000" pitchFamily="2" charset="2"/>
              </a:rPr>
              <a:t>Le </a:t>
            </a:r>
            <a:r>
              <a:rPr lang="fr-FR" dirty="0">
                <a:solidFill>
                  <a:srgbClr val="C00000"/>
                </a:solidFill>
                <a:sym typeface="Wingdings" panose="05000000000000000000" pitchFamily="2" charset="2"/>
              </a:rPr>
              <a:t>comité de sélection accordera une attention particulière à la place des OSC féministes locales au sein des </a:t>
            </a:r>
            <a:r>
              <a:rPr lang="fr-FR" dirty="0" smtClean="0">
                <a:solidFill>
                  <a:srgbClr val="C00000"/>
                </a:solidFill>
                <a:sym typeface="Wingdings" panose="05000000000000000000" pitchFamily="2" charset="2"/>
              </a:rPr>
              <a:t>consortiums</a:t>
            </a:r>
            <a:endParaRPr lang="fr-FR" dirty="0" smtClean="0">
              <a:solidFill>
                <a:srgbClr val="C00000"/>
              </a:solidFill>
            </a:endParaRPr>
          </a:p>
          <a:p>
            <a:pPr marL="0" lvl="3" indent="0" algn="just">
              <a:spcBef>
                <a:spcPts val="0"/>
              </a:spcBef>
              <a:buNone/>
            </a:pPr>
            <a:endParaRPr lang="fr-FR" sz="1600" b="1" dirty="0" smtClean="0"/>
          </a:p>
          <a:p>
            <a:pPr lvl="3" algn="just">
              <a:spcBef>
                <a:spcPts val="0"/>
              </a:spcBef>
            </a:pPr>
            <a:r>
              <a:rPr lang="fr-FR" sz="1600" b="1" dirty="0"/>
              <a:t>Présentation du projet (</a:t>
            </a:r>
            <a:r>
              <a:rPr lang="fr-FR" sz="1600" b="1" dirty="0" smtClean="0"/>
              <a:t>45/100)</a:t>
            </a:r>
          </a:p>
          <a:p>
            <a:pPr marL="0" lvl="3" indent="0" algn="just">
              <a:spcBef>
                <a:spcPts val="0"/>
              </a:spcBef>
              <a:buNone/>
            </a:pPr>
            <a:r>
              <a:rPr lang="fr-FR" dirty="0" smtClean="0"/>
              <a:t>Pertinence </a:t>
            </a:r>
            <a:r>
              <a:rPr lang="fr-FR" dirty="0"/>
              <a:t>de la couverture </a:t>
            </a:r>
            <a:r>
              <a:rPr lang="fr-FR" dirty="0" smtClean="0"/>
              <a:t>géographique et thématique </a:t>
            </a:r>
            <a:r>
              <a:rPr lang="fr-FR" dirty="0"/>
              <a:t>du projet au regard des besoins et des enjeux dans les zones concernées, logique d’intervention et méthodologique, </a:t>
            </a:r>
            <a:r>
              <a:rPr lang="fr-FR" dirty="0" smtClean="0"/>
              <a:t>prise en compte des recommandations de la note de cadrage, dispositif </a:t>
            </a:r>
            <a:r>
              <a:rPr lang="fr-FR" dirty="0"/>
              <a:t>de suivi-évaluation sensible au </a:t>
            </a:r>
            <a:r>
              <a:rPr lang="fr-FR" dirty="0" smtClean="0"/>
              <a:t>genre, stratégie </a:t>
            </a:r>
            <a:r>
              <a:rPr lang="fr-FR" dirty="0"/>
              <a:t>de </a:t>
            </a:r>
            <a:r>
              <a:rPr lang="fr-FR" dirty="0" smtClean="0"/>
              <a:t>pérennisation, compréhension des enjeux d’exposition sécuritaire et stratégie en la matière, etc.</a:t>
            </a:r>
            <a:endParaRPr lang="fr-FR" dirty="0"/>
          </a:p>
          <a:p>
            <a:pPr marL="215900" lvl="4" indent="0" algn="just">
              <a:spcBef>
                <a:spcPts val="0"/>
              </a:spcBef>
              <a:buNone/>
            </a:pPr>
            <a:endParaRPr lang="fr-FR" sz="1600" b="1" dirty="0"/>
          </a:p>
          <a:p>
            <a:pPr lvl="3" algn="just">
              <a:spcBef>
                <a:spcPts val="0"/>
              </a:spcBef>
            </a:pPr>
            <a:r>
              <a:rPr lang="fr-FR" sz="1600" b="1" dirty="0"/>
              <a:t>Moyens mis en œuvre (</a:t>
            </a:r>
            <a:r>
              <a:rPr lang="fr-FR" sz="1600" b="1" dirty="0" smtClean="0"/>
              <a:t>30/100)</a:t>
            </a:r>
          </a:p>
          <a:p>
            <a:pPr marL="0" lvl="3" indent="0" algn="just">
              <a:spcBef>
                <a:spcPts val="0"/>
              </a:spcBef>
              <a:buNone/>
            </a:pPr>
            <a:r>
              <a:rPr lang="fr-FR" dirty="0"/>
              <a:t>Moyens techniques et financiers mobilisés, équipe projet, organisation du consortium, etc.</a:t>
            </a:r>
            <a:endParaRPr lang="fr-FR" b="1" dirty="0"/>
          </a:p>
        </p:txBody>
      </p:sp>
    </p:spTree>
    <p:extLst>
      <p:ext uri="{BB962C8B-B14F-4D97-AF65-F5344CB8AC3E}">
        <p14:creationId xmlns:p14="http://schemas.microsoft.com/office/powerpoint/2010/main" val="2439011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a:extLst>
              <a:ext uri="{FF2B5EF4-FFF2-40B4-BE49-F238E27FC236}">
                <a16:creationId xmlns:a16="http://schemas.microsoft.com/office/drawing/2014/main" id="{136D1FA9-C137-4332-BF31-5FA04AA086C3}"/>
              </a:ext>
            </a:extLst>
          </p:cNvPr>
          <p:cNvSpPr>
            <a:spLocks noGrp="1"/>
          </p:cNvSpPr>
          <p:nvPr>
            <p:ph type="body" sz="quarter" idx="14"/>
          </p:nvPr>
        </p:nvSpPr>
        <p:spPr>
          <a:xfrm>
            <a:off x="468000" y="328715"/>
            <a:ext cx="1260000" cy="900000"/>
          </a:xfrm>
        </p:spPr>
        <p:txBody>
          <a:bodyPr/>
          <a:lstStyle/>
          <a:p>
            <a:r>
              <a:rPr lang="fr-FR" dirty="0" smtClean="0">
                <a:solidFill>
                  <a:schemeClr val="accent2"/>
                </a:solidFill>
              </a:rPr>
              <a:t>08.</a:t>
            </a:r>
            <a:endParaRPr lang="fr-FR" dirty="0">
              <a:solidFill>
                <a:schemeClr val="accent2"/>
              </a:solidFill>
            </a:endParaRPr>
          </a:p>
        </p:txBody>
      </p:sp>
      <p:sp>
        <p:nvSpPr>
          <p:cNvPr id="39" name="Espace réservé du numéro de diapositive 38">
            <a:extLst>
              <a:ext uri="{FF2B5EF4-FFF2-40B4-BE49-F238E27FC236}">
                <a16:creationId xmlns:a16="http://schemas.microsoft.com/office/drawing/2014/main" id="{3C41379F-5171-4AF6-B7A9-8440F7BCC8CD}"/>
              </a:ext>
            </a:extLst>
          </p:cNvPr>
          <p:cNvSpPr>
            <a:spLocks noGrp="1"/>
          </p:cNvSpPr>
          <p:nvPr>
            <p:ph type="sldNum" sz="quarter" idx="22"/>
          </p:nvPr>
        </p:nvSpPr>
        <p:spPr>
          <a:xfrm>
            <a:off x="5826667" y="6370638"/>
            <a:ext cx="538667" cy="324000"/>
          </a:xfrm>
        </p:spPr>
        <p:txBody>
          <a:bodyPr/>
          <a:lstStyle/>
          <a:p>
            <a:pPr lvl="0"/>
            <a:fld id="{60F8B3E9-1460-41D1-8179-A8A7B0850240}" type="slidenum">
              <a:rPr lang="fr-FR" noProof="0" smtClean="0"/>
              <a:pPr lvl="0"/>
              <a:t>16</a:t>
            </a:fld>
            <a:endParaRPr lang="fr-FR" noProof="0"/>
          </a:p>
        </p:txBody>
      </p:sp>
      <p:sp>
        <p:nvSpPr>
          <p:cNvPr id="3" name="Titre 2"/>
          <p:cNvSpPr>
            <a:spLocks noGrp="1"/>
          </p:cNvSpPr>
          <p:nvPr>
            <p:ph type="title"/>
          </p:nvPr>
        </p:nvSpPr>
        <p:spPr/>
        <p:txBody>
          <a:bodyPr/>
          <a:lstStyle/>
          <a:p>
            <a:r>
              <a:rPr lang="fr-FR" dirty="0" smtClean="0">
                <a:solidFill>
                  <a:schemeClr val="accent2"/>
                </a:solidFill>
              </a:rPr>
              <a:t>Qu’en pensez-vous ?</a:t>
            </a:r>
            <a:endParaRPr lang="fr-FR" dirty="0">
              <a:solidFill>
                <a:schemeClr val="accent2"/>
              </a:solidFill>
            </a:endParaRPr>
          </a:p>
        </p:txBody>
      </p:sp>
      <p:sp>
        <p:nvSpPr>
          <p:cNvPr id="7" name="Content Placeholder 2"/>
          <p:cNvSpPr>
            <a:spLocks noGrp="1"/>
          </p:cNvSpPr>
          <p:nvPr>
            <p:ph type="body" sz="quarter" idx="19"/>
          </p:nvPr>
        </p:nvSpPr>
        <p:spPr>
          <a:xfrm>
            <a:off x="1485900" y="1318409"/>
            <a:ext cx="10115550" cy="4315629"/>
          </a:xfrm>
        </p:spPr>
        <p:txBody>
          <a:bodyPr/>
          <a:lstStyle/>
          <a:p>
            <a:pPr lvl="3" algn="just">
              <a:spcBef>
                <a:spcPts val="0"/>
              </a:spcBef>
              <a:buFont typeface="Wingdings" panose="05000000000000000000" pitchFamily="2" charset="2"/>
              <a:buChar char="q"/>
            </a:pPr>
            <a:endParaRPr lang="fr-FR" sz="1600" dirty="0">
              <a:solidFill>
                <a:schemeClr val="accent2"/>
              </a:solidFill>
            </a:endParaRPr>
          </a:p>
          <a:p>
            <a:pPr lvl="3" algn="just">
              <a:spcBef>
                <a:spcPts val="0"/>
              </a:spcBef>
              <a:buFont typeface="Wingdings" panose="05000000000000000000" pitchFamily="2" charset="2"/>
              <a:buChar char="q"/>
            </a:pPr>
            <a:r>
              <a:rPr lang="fr-FR" sz="1600" b="1" dirty="0" smtClean="0">
                <a:solidFill>
                  <a:schemeClr val="accent2"/>
                </a:solidFill>
              </a:rPr>
              <a:t>Périmètre géographique </a:t>
            </a:r>
            <a:r>
              <a:rPr lang="fr-FR" sz="1600" dirty="0" smtClean="0">
                <a:solidFill>
                  <a:schemeClr val="accent2"/>
                </a:solidFill>
              </a:rPr>
              <a:t>: </a:t>
            </a:r>
            <a:r>
              <a:rPr lang="fr-FR" sz="1600" dirty="0">
                <a:solidFill>
                  <a:schemeClr val="accent2"/>
                </a:solidFill>
              </a:rPr>
              <a:t>2</a:t>
            </a:r>
            <a:r>
              <a:rPr lang="fr-FR" sz="1600" dirty="0" smtClean="0">
                <a:solidFill>
                  <a:schemeClr val="accent2"/>
                </a:solidFill>
              </a:rPr>
              <a:t> zones géographiques – cohérence de </a:t>
            </a:r>
            <a:r>
              <a:rPr lang="fr-FR" sz="1600" dirty="0">
                <a:solidFill>
                  <a:schemeClr val="accent2"/>
                </a:solidFill>
              </a:rPr>
              <a:t>la logique géographique </a:t>
            </a:r>
            <a:r>
              <a:rPr lang="fr-FR" sz="1600" dirty="0" smtClean="0">
                <a:solidFill>
                  <a:schemeClr val="accent2"/>
                </a:solidFill>
              </a:rPr>
              <a:t>identifiée ?</a:t>
            </a:r>
          </a:p>
          <a:p>
            <a:pPr marL="0" lvl="3" indent="0" algn="just">
              <a:spcBef>
                <a:spcPts val="0"/>
              </a:spcBef>
              <a:buNone/>
            </a:pPr>
            <a:endParaRPr lang="fr-FR" sz="1600" dirty="0">
              <a:solidFill>
                <a:schemeClr val="accent2"/>
              </a:solidFill>
            </a:endParaRPr>
          </a:p>
          <a:p>
            <a:pPr lvl="3" algn="just">
              <a:spcBef>
                <a:spcPts val="0"/>
              </a:spcBef>
              <a:buFont typeface="Wingdings" panose="05000000000000000000" pitchFamily="2" charset="2"/>
              <a:buChar char="q"/>
            </a:pPr>
            <a:r>
              <a:rPr lang="fr-FR" sz="1600" b="1" dirty="0" smtClean="0">
                <a:solidFill>
                  <a:schemeClr val="accent2"/>
                </a:solidFill>
              </a:rPr>
              <a:t>Niveau d’exposition au risque sécuritaire des membres des OSC locales </a:t>
            </a:r>
            <a:r>
              <a:rPr lang="fr-FR" sz="1600" dirty="0" smtClean="0">
                <a:solidFill>
                  <a:schemeClr val="accent2"/>
                </a:solidFill>
              </a:rPr>
              <a:t>– Quelle est votre expérience ? Comment intégrer au mieux cet enjeu dans l’AAP ? </a:t>
            </a:r>
          </a:p>
          <a:p>
            <a:pPr marL="0" lvl="3" indent="0" algn="just">
              <a:spcBef>
                <a:spcPts val="0"/>
              </a:spcBef>
              <a:buNone/>
            </a:pPr>
            <a:endParaRPr lang="fr-FR" sz="1600" dirty="0">
              <a:solidFill>
                <a:schemeClr val="accent2"/>
              </a:solidFill>
            </a:endParaRPr>
          </a:p>
          <a:p>
            <a:pPr lvl="3" algn="just">
              <a:spcBef>
                <a:spcPts val="0"/>
              </a:spcBef>
              <a:buFont typeface="Wingdings" panose="05000000000000000000" pitchFamily="2" charset="2"/>
              <a:buChar char="q"/>
            </a:pPr>
            <a:r>
              <a:rPr lang="fr-FR" sz="1600" b="1" dirty="0">
                <a:solidFill>
                  <a:schemeClr val="accent2"/>
                </a:solidFill>
              </a:rPr>
              <a:t>Lien avec les autres projets FSOF</a:t>
            </a:r>
            <a:r>
              <a:rPr lang="fr-FR" sz="1600" dirty="0">
                <a:solidFill>
                  <a:schemeClr val="accent2"/>
                </a:solidFill>
              </a:rPr>
              <a:t> : </a:t>
            </a:r>
            <a:r>
              <a:rPr lang="fr-FR" sz="1600" dirty="0" smtClean="0">
                <a:solidFill>
                  <a:schemeClr val="accent2"/>
                </a:solidFill>
              </a:rPr>
              <a:t>synergies possibles ? Comment ? </a:t>
            </a:r>
          </a:p>
          <a:p>
            <a:pPr marL="0" lvl="3" indent="0" algn="just">
              <a:spcBef>
                <a:spcPts val="0"/>
              </a:spcBef>
              <a:buNone/>
            </a:pPr>
            <a:endParaRPr lang="fr-FR" sz="1600" dirty="0">
              <a:solidFill>
                <a:schemeClr val="accent2"/>
              </a:solidFill>
            </a:endParaRPr>
          </a:p>
          <a:p>
            <a:pPr lvl="3" algn="just">
              <a:spcBef>
                <a:spcPts val="0"/>
              </a:spcBef>
              <a:buFont typeface="Wingdings" panose="05000000000000000000" pitchFamily="2" charset="2"/>
              <a:buChar char="q"/>
            </a:pPr>
            <a:r>
              <a:rPr lang="fr-FR" sz="1600" b="1" dirty="0" smtClean="0">
                <a:solidFill>
                  <a:schemeClr val="accent2"/>
                </a:solidFill>
              </a:rPr>
              <a:t>Autres questions ?</a:t>
            </a:r>
          </a:p>
          <a:p>
            <a:pPr marL="0" lvl="3" indent="0" algn="just">
              <a:spcBef>
                <a:spcPts val="0"/>
              </a:spcBef>
              <a:buNone/>
            </a:pPr>
            <a:endParaRPr lang="fr-FR" sz="1600" dirty="0">
              <a:solidFill>
                <a:schemeClr val="accent2"/>
              </a:solidFill>
            </a:endParaRPr>
          </a:p>
        </p:txBody>
      </p:sp>
    </p:spTree>
    <p:extLst>
      <p:ext uri="{BB962C8B-B14F-4D97-AF65-F5344CB8AC3E}">
        <p14:creationId xmlns:p14="http://schemas.microsoft.com/office/powerpoint/2010/main" val="2199190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BA0F399A-0510-4AFC-A8F9-16013DCA5A77}"/>
              </a:ext>
            </a:extLst>
          </p:cNvPr>
          <p:cNvSpPr>
            <a:spLocks noGrp="1"/>
          </p:cNvSpPr>
          <p:nvPr>
            <p:ph type="title"/>
          </p:nvPr>
        </p:nvSpPr>
        <p:spPr>
          <a:xfrm>
            <a:off x="1485876" y="418409"/>
            <a:ext cx="10115574" cy="648000"/>
          </a:xfrm>
        </p:spPr>
        <p:txBody>
          <a:bodyPr>
            <a:noAutofit/>
          </a:bodyPr>
          <a:lstStyle/>
          <a:p>
            <a:r>
              <a:rPr lang="fr-FR" dirty="0" smtClean="0"/>
              <a:t>Calendrier prévisionnel</a:t>
            </a:r>
            <a:endParaRPr lang="fr-FR" dirty="0"/>
          </a:p>
        </p:txBody>
      </p:sp>
      <p:sp>
        <p:nvSpPr>
          <p:cNvPr id="5" name="Espace réservé du texte 4">
            <a:extLst>
              <a:ext uri="{FF2B5EF4-FFF2-40B4-BE49-F238E27FC236}">
                <a16:creationId xmlns:a16="http://schemas.microsoft.com/office/drawing/2014/main" id="{136D1FA9-C137-4332-BF31-5FA04AA086C3}"/>
              </a:ext>
            </a:extLst>
          </p:cNvPr>
          <p:cNvSpPr>
            <a:spLocks noGrp="1"/>
          </p:cNvSpPr>
          <p:nvPr>
            <p:ph type="body" sz="quarter" idx="14"/>
          </p:nvPr>
        </p:nvSpPr>
        <p:spPr>
          <a:xfrm>
            <a:off x="468000" y="328715"/>
            <a:ext cx="1260000" cy="900000"/>
          </a:xfrm>
        </p:spPr>
        <p:txBody>
          <a:bodyPr/>
          <a:lstStyle/>
          <a:p>
            <a:r>
              <a:rPr lang="fr-FR" dirty="0" smtClean="0"/>
              <a:t>09.</a:t>
            </a:r>
            <a:endParaRPr lang="fr-FR" dirty="0"/>
          </a:p>
        </p:txBody>
      </p:sp>
      <p:sp>
        <p:nvSpPr>
          <p:cNvPr id="39" name="Espace réservé du numéro de diapositive 38">
            <a:extLst>
              <a:ext uri="{FF2B5EF4-FFF2-40B4-BE49-F238E27FC236}">
                <a16:creationId xmlns:a16="http://schemas.microsoft.com/office/drawing/2014/main" id="{3C41379F-5171-4AF6-B7A9-8440F7BCC8CD}"/>
              </a:ext>
            </a:extLst>
          </p:cNvPr>
          <p:cNvSpPr>
            <a:spLocks noGrp="1"/>
          </p:cNvSpPr>
          <p:nvPr>
            <p:ph type="sldNum" sz="quarter" idx="22"/>
          </p:nvPr>
        </p:nvSpPr>
        <p:spPr>
          <a:xfrm>
            <a:off x="5826667" y="6370638"/>
            <a:ext cx="538667" cy="324000"/>
          </a:xfrm>
        </p:spPr>
        <p:txBody>
          <a:bodyPr/>
          <a:lstStyle/>
          <a:p>
            <a:pPr lvl="0"/>
            <a:fld id="{60F8B3E9-1460-41D1-8179-A8A7B0850240}" type="slidenum">
              <a:rPr lang="fr-FR" noProof="0" smtClean="0"/>
              <a:pPr lvl="0"/>
              <a:t>17</a:t>
            </a:fld>
            <a:endParaRPr lang="fr-FR" noProof="0"/>
          </a:p>
        </p:txBody>
      </p:sp>
      <p:graphicFrame>
        <p:nvGraphicFramePr>
          <p:cNvPr id="2" name="Tableau 1"/>
          <p:cNvGraphicFramePr>
            <a:graphicFrameLocks noGrp="1"/>
          </p:cNvGraphicFramePr>
          <p:nvPr>
            <p:extLst>
              <p:ext uri="{D42A27DB-BD31-4B8C-83A1-F6EECF244321}">
                <p14:modId xmlns:p14="http://schemas.microsoft.com/office/powerpoint/2010/main" val="2589083534"/>
              </p:ext>
            </p:extLst>
          </p:nvPr>
        </p:nvGraphicFramePr>
        <p:xfrm>
          <a:off x="2012349" y="1323524"/>
          <a:ext cx="7156235" cy="4345623"/>
        </p:xfrm>
        <a:graphic>
          <a:graphicData uri="http://schemas.openxmlformats.org/drawingml/2006/table">
            <a:tbl>
              <a:tblPr firstRow="1" firstCol="1" bandRow="1">
                <a:tableStyleId>{5C22544A-7EE6-4342-B048-85BDC9FD1C3A}</a:tableStyleId>
              </a:tblPr>
              <a:tblGrid>
                <a:gridCol w="4199613">
                  <a:extLst>
                    <a:ext uri="{9D8B030D-6E8A-4147-A177-3AD203B41FA5}">
                      <a16:colId xmlns:a16="http://schemas.microsoft.com/office/drawing/2014/main" val="2987024913"/>
                    </a:ext>
                  </a:extLst>
                </a:gridCol>
                <a:gridCol w="2956622">
                  <a:extLst>
                    <a:ext uri="{9D8B030D-6E8A-4147-A177-3AD203B41FA5}">
                      <a16:colId xmlns:a16="http://schemas.microsoft.com/office/drawing/2014/main" val="3928069082"/>
                    </a:ext>
                  </a:extLst>
                </a:gridCol>
              </a:tblGrid>
              <a:tr h="563907">
                <a:tc>
                  <a:txBody>
                    <a:bodyPr/>
                    <a:lstStyle/>
                    <a:p>
                      <a:pPr algn="l">
                        <a:lnSpc>
                          <a:spcPct val="115000"/>
                        </a:lnSpc>
                        <a:spcAft>
                          <a:spcPts val="0"/>
                        </a:spcAft>
                      </a:pPr>
                      <a:r>
                        <a:rPr lang="fr-FR" sz="1600" dirty="0">
                          <a:effectLst/>
                        </a:rPr>
                        <a:t>Etapes</a:t>
                      </a:r>
                      <a:endParaRPr lang="fr-FR"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l">
                        <a:lnSpc>
                          <a:spcPct val="115000"/>
                        </a:lnSpc>
                        <a:spcAft>
                          <a:spcPts val="0"/>
                        </a:spcAft>
                      </a:pPr>
                      <a:r>
                        <a:rPr lang="fr-FR" sz="1600" dirty="0" smtClean="0">
                          <a:effectLst/>
                        </a:rPr>
                        <a:t>Dates prévisionnelles</a:t>
                      </a:r>
                      <a:endParaRPr lang="fr-FR"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94848496"/>
                  </a:ext>
                </a:extLst>
              </a:tr>
              <a:tr h="301746">
                <a:tc>
                  <a:txBody>
                    <a:bodyPr/>
                    <a:lstStyle/>
                    <a:p>
                      <a:pPr algn="l">
                        <a:lnSpc>
                          <a:spcPct val="115000"/>
                        </a:lnSpc>
                        <a:spcAft>
                          <a:spcPts val="0"/>
                        </a:spcAft>
                      </a:pPr>
                      <a:r>
                        <a:rPr lang="fr-FR" sz="1600" b="0" dirty="0">
                          <a:effectLst/>
                        </a:rPr>
                        <a:t>Réunion de concertation avec les OSC</a:t>
                      </a:r>
                      <a:endParaRPr lang="fr-FR" sz="16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15000"/>
                        </a:lnSpc>
                        <a:spcAft>
                          <a:spcPts val="0"/>
                        </a:spcAft>
                      </a:pPr>
                      <a:r>
                        <a:rPr lang="fr-FR" sz="1600" dirty="0" smtClean="0">
                          <a:effectLst/>
                        </a:rPr>
                        <a:t>Vendredi 29 mars 2024</a:t>
                      </a:r>
                      <a:endParaRPr lang="fr-FR"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20722381"/>
                  </a:ext>
                </a:extLst>
              </a:tr>
              <a:tr h="301746">
                <a:tc>
                  <a:txBody>
                    <a:bodyPr/>
                    <a:lstStyle/>
                    <a:p>
                      <a:pPr algn="l">
                        <a:lnSpc>
                          <a:spcPct val="115000"/>
                        </a:lnSpc>
                        <a:spcAft>
                          <a:spcPts val="0"/>
                        </a:spcAft>
                      </a:pPr>
                      <a:r>
                        <a:rPr lang="fr-FR" sz="1600" b="0">
                          <a:effectLst/>
                        </a:rPr>
                        <a:t>Publication de l’appel à proposition</a:t>
                      </a:r>
                      <a:endParaRPr lang="fr-FR" sz="1600" b="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15000"/>
                        </a:lnSpc>
                        <a:spcAft>
                          <a:spcPts val="0"/>
                        </a:spcAft>
                      </a:pPr>
                      <a:r>
                        <a:rPr lang="fr-FR" sz="1600" dirty="0" smtClean="0">
                          <a:solidFill>
                            <a:schemeClr val="dk1"/>
                          </a:solidFill>
                          <a:effectLst/>
                        </a:rPr>
                        <a:t>Mercredi</a:t>
                      </a:r>
                      <a:r>
                        <a:rPr lang="fr-FR" sz="1600" baseline="0" dirty="0" smtClean="0">
                          <a:solidFill>
                            <a:schemeClr val="dk1"/>
                          </a:solidFill>
                          <a:effectLst/>
                        </a:rPr>
                        <a:t> 10 </a:t>
                      </a:r>
                      <a:r>
                        <a:rPr lang="fr-FR" sz="1600" dirty="0" smtClean="0">
                          <a:solidFill>
                            <a:schemeClr val="tx2"/>
                          </a:solidFill>
                          <a:effectLst/>
                        </a:rPr>
                        <a:t>avril 2024</a:t>
                      </a:r>
                      <a:endParaRPr lang="fr-FR" sz="1600" dirty="0">
                        <a:solidFill>
                          <a:schemeClr val="tx2"/>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82102530"/>
                  </a:ext>
                </a:extLst>
              </a:tr>
              <a:tr h="301746">
                <a:tc>
                  <a:txBody>
                    <a:bodyPr/>
                    <a:lstStyle/>
                    <a:p>
                      <a:pPr algn="l">
                        <a:lnSpc>
                          <a:spcPct val="115000"/>
                        </a:lnSpc>
                        <a:spcAft>
                          <a:spcPts val="0"/>
                        </a:spcAft>
                      </a:pPr>
                      <a:r>
                        <a:rPr lang="fr-FR" sz="1600" b="0">
                          <a:effectLst/>
                        </a:rPr>
                        <a:t>Date limite de réception des propositions</a:t>
                      </a:r>
                      <a:endParaRPr lang="fr-FR" sz="1600" b="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15000"/>
                        </a:lnSpc>
                        <a:spcAft>
                          <a:spcPts val="0"/>
                        </a:spcAft>
                      </a:pPr>
                      <a:r>
                        <a:rPr lang="fr-FR" sz="1600" dirty="0" smtClean="0">
                          <a:effectLst/>
                          <a:latin typeface="Century Gothic" panose="020B0502020202020204" pitchFamily="34" charset="0"/>
                          <a:ea typeface="Calibri" panose="020F0502020204030204" pitchFamily="34" charset="0"/>
                          <a:cs typeface="Times New Roman" panose="02020603050405020304" pitchFamily="18" charset="0"/>
                        </a:rPr>
                        <a:t>Mercredi</a:t>
                      </a:r>
                      <a:r>
                        <a:rPr lang="fr-FR" sz="1600" baseline="0" dirty="0" smtClean="0">
                          <a:effectLst/>
                          <a:latin typeface="Century Gothic" panose="020B0502020202020204" pitchFamily="34" charset="0"/>
                          <a:ea typeface="Calibri" panose="020F0502020204030204" pitchFamily="34" charset="0"/>
                          <a:cs typeface="Times New Roman" panose="02020603050405020304" pitchFamily="18" charset="0"/>
                        </a:rPr>
                        <a:t> 5</a:t>
                      </a:r>
                      <a:r>
                        <a:rPr lang="fr-FR" sz="1600" dirty="0" smtClean="0">
                          <a:effectLst/>
                          <a:latin typeface="Century Gothic" panose="020B0502020202020204" pitchFamily="34" charset="0"/>
                          <a:ea typeface="Calibri" panose="020F0502020204030204" pitchFamily="34" charset="0"/>
                          <a:cs typeface="Times New Roman" panose="02020603050405020304" pitchFamily="18" charset="0"/>
                        </a:rPr>
                        <a:t> juin 2024</a:t>
                      </a:r>
                      <a:endParaRPr lang="fr-FR"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89351891"/>
                  </a:ext>
                </a:extLst>
              </a:tr>
              <a:tr h="633150">
                <a:tc>
                  <a:txBody>
                    <a:bodyPr/>
                    <a:lstStyle/>
                    <a:p>
                      <a:pPr algn="l">
                        <a:lnSpc>
                          <a:spcPct val="115000"/>
                        </a:lnSpc>
                        <a:spcAft>
                          <a:spcPts val="0"/>
                        </a:spcAft>
                      </a:pPr>
                      <a:r>
                        <a:rPr lang="fr-FR" sz="1600" b="0" dirty="0">
                          <a:effectLst/>
                        </a:rPr>
                        <a:t>Evaluation des propositions et sélection du consortium </a:t>
                      </a:r>
                      <a:endParaRPr lang="fr-FR" sz="16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15000"/>
                        </a:lnSpc>
                        <a:spcAft>
                          <a:spcPts val="0"/>
                        </a:spcAft>
                      </a:pPr>
                      <a:r>
                        <a:rPr lang="fr-FR" sz="1600">
                          <a:effectLst/>
                        </a:rPr>
                        <a:t>Jusqu’au </a:t>
                      </a:r>
                      <a:r>
                        <a:rPr lang="fr-FR" sz="1600" smtClean="0">
                          <a:effectLst/>
                        </a:rPr>
                        <a:t>19 </a:t>
                      </a:r>
                      <a:r>
                        <a:rPr lang="fr-FR" sz="1600" dirty="0" smtClean="0">
                          <a:effectLst/>
                        </a:rPr>
                        <a:t>juin 2024</a:t>
                      </a:r>
                      <a:endParaRPr lang="fr-FR"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15361168"/>
                  </a:ext>
                </a:extLst>
              </a:tr>
              <a:tr h="301746">
                <a:tc>
                  <a:txBody>
                    <a:bodyPr/>
                    <a:lstStyle/>
                    <a:p>
                      <a:pPr algn="l">
                        <a:lnSpc>
                          <a:spcPct val="115000"/>
                        </a:lnSpc>
                        <a:spcAft>
                          <a:spcPts val="0"/>
                        </a:spcAft>
                      </a:pPr>
                      <a:r>
                        <a:rPr lang="fr-FR" sz="1600" b="0" dirty="0">
                          <a:effectLst/>
                        </a:rPr>
                        <a:t>Octroi du financement par l’AFD et signature de la convention</a:t>
                      </a:r>
                      <a:endParaRPr lang="fr-FR" sz="16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15000"/>
                        </a:lnSpc>
                        <a:spcAft>
                          <a:spcPts val="0"/>
                        </a:spcAft>
                      </a:pPr>
                      <a:r>
                        <a:rPr lang="fr-FR" sz="1600" dirty="0">
                          <a:effectLst/>
                        </a:rPr>
                        <a:t>S2 </a:t>
                      </a:r>
                      <a:r>
                        <a:rPr lang="fr-FR" sz="1600" dirty="0" smtClean="0">
                          <a:effectLst/>
                        </a:rPr>
                        <a:t>202</a:t>
                      </a:r>
                      <a:r>
                        <a:rPr lang="fr-FR" sz="1600" dirty="0" smtClean="0">
                          <a:effectLst/>
                          <a:latin typeface="Century Gothic" panose="020B0502020202020204" pitchFamily="34" charset="0"/>
                          <a:cs typeface="Times New Roman" panose="02020603050405020304" pitchFamily="18" charset="0"/>
                        </a:rPr>
                        <a:t>4</a:t>
                      </a:r>
                      <a:endParaRPr lang="fr-FR"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23935447"/>
                  </a:ext>
                </a:extLst>
              </a:tr>
              <a:tr h="963712">
                <a:tc>
                  <a:txBody>
                    <a:bodyPr/>
                    <a:lstStyle/>
                    <a:p>
                      <a:pPr algn="l">
                        <a:lnSpc>
                          <a:spcPct val="115000"/>
                        </a:lnSpc>
                        <a:spcAft>
                          <a:spcPts val="0"/>
                        </a:spcAft>
                      </a:pPr>
                      <a:r>
                        <a:rPr lang="fr-FR" sz="1600" b="0" dirty="0">
                          <a:effectLst/>
                        </a:rPr>
                        <a:t>Démarrage des études et analyses complémentaire : cartographie et diagnostics des OSC, communication, collecte de données de référence etc… </a:t>
                      </a:r>
                      <a:endParaRPr lang="fr-FR" sz="16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15000"/>
                        </a:lnSpc>
                        <a:spcAft>
                          <a:spcPts val="0"/>
                        </a:spcAft>
                      </a:pPr>
                      <a:r>
                        <a:rPr lang="fr-FR" sz="1600" dirty="0">
                          <a:effectLst/>
                        </a:rPr>
                        <a:t>S2 </a:t>
                      </a:r>
                      <a:r>
                        <a:rPr lang="fr-FR" sz="1600" dirty="0" smtClean="0">
                          <a:effectLst/>
                        </a:rPr>
                        <a:t>202</a:t>
                      </a:r>
                      <a:r>
                        <a:rPr lang="fr-FR" sz="1600" dirty="0" smtClean="0">
                          <a:effectLst/>
                          <a:latin typeface="Century Gothic" panose="020B0502020202020204" pitchFamily="34" charset="0"/>
                          <a:cs typeface="Times New Roman" panose="02020603050405020304" pitchFamily="18" charset="0"/>
                        </a:rPr>
                        <a:t>4</a:t>
                      </a:r>
                      <a:endParaRPr lang="fr-FR"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44786430"/>
                  </a:ext>
                </a:extLst>
              </a:tr>
              <a:tr h="301746">
                <a:tc>
                  <a:txBody>
                    <a:bodyPr/>
                    <a:lstStyle/>
                    <a:p>
                      <a:pPr algn="l">
                        <a:lnSpc>
                          <a:spcPct val="115000"/>
                        </a:lnSpc>
                        <a:spcAft>
                          <a:spcPts val="0"/>
                        </a:spcAft>
                      </a:pPr>
                      <a:r>
                        <a:rPr lang="fr-FR" sz="1600" b="0" dirty="0">
                          <a:effectLst/>
                        </a:rPr>
                        <a:t>Identification et financements des premiers sous-projets</a:t>
                      </a:r>
                      <a:endParaRPr lang="fr-FR" sz="16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l">
                        <a:lnSpc>
                          <a:spcPct val="115000"/>
                        </a:lnSpc>
                        <a:spcAft>
                          <a:spcPts val="0"/>
                        </a:spcAft>
                      </a:pPr>
                      <a:r>
                        <a:rPr lang="fr-FR" sz="1600" dirty="0" smtClean="0">
                          <a:effectLst/>
                        </a:rPr>
                        <a:t>S1 2025</a:t>
                      </a:r>
                      <a:endParaRPr lang="fr-FR"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07068025"/>
                  </a:ext>
                </a:extLst>
              </a:tr>
            </a:tbl>
          </a:graphicData>
        </a:graphic>
      </p:graphicFrame>
    </p:spTree>
    <p:extLst>
      <p:ext uri="{BB962C8B-B14F-4D97-AF65-F5344CB8AC3E}">
        <p14:creationId xmlns:p14="http://schemas.microsoft.com/office/powerpoint/2010/main" val="3806294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061918D4-C950-4257-8839-265E7B8C4762}"/>
              </a:ext>
            </a:extLst>
          </p:cNvPr>
          <p:cNvSpPr>
            <a:spLocks noGrp="1"/>
          </p:cNvSpPr>
          <p:nvPr>
            <p:ph type="body" sz="quarter" idx="11"/>
          </p:nvPr>
        </p:nvSpPr>
        <p:spPr>
          <a:xfrm>
            <a:off x="503865" y="3759409"/>
            <a:ext cx="11160000" cy="792000"/>
          </a:xfrm>
        </p:spPr>
        <p:txBody>
          <a:bodyPr/>
          <a:lstStyle/>
          <a:p>
            <a:r>
              <a:rPr lang="fr-FR" sz="2400" dirty="0">
                <a:hlinkClick r:id="rId2"/>
              </a:rPr>
              <a:t>https://</a:t>
            </a:r>
            <a:r>
              <a:rPr lang="fr-FR" sz="2400" dirty="0" smtClean="0">
                <a:hlinkClick r:id="rId2"/>
              </a:rPr>
              <a:t>www.afd.fr/fr/fonds-de-soutien-aux-organisations-feministes-fsof</a:t>
            </a:r>
            <a:r>
              <a:rPr lang="fr-FR" sz="2400" dirty="0" smtClean="0"/>
              <a:t> </a:t>
            </a:r>
            <a:endParaRPr lang="fr-FR" sz="2400" dirty="0"/>
          </a:p>
        </p:txBody>
      </p:sp>
      <p:sp>
        <p:nvSpPr>
          <p:cNvPr id="3" name="Titre 2">
            <a:extLst>
              <a:ext uri="{FF2B5EF4-FFF2-40B4-BE49-F238E27FC236}">
                <a16:creationId xmlns:a16="http://schemas.microsoft.com/office/drawing/2014/main" id="{A315D57C-2F7A-4BF7-B91D-A5608524EA7C}"/>
              </a:ext>
            </a:extLst>
          </p:cNvPr>
          <p:cNvSpPr>
            <a:spLocks noGrp="1"/>
          </p:cNvSpPr>
          <p:nvPr>
            <p:ph type="title"/>
          </p:nvPr>
        </p:nvSpPr>
        <p:spPr>
          <a:xfrm>
            <a:off x="503865" y="2616826"/>
            <a:ext cx="11160000" cy="1259437"/>
          </a:xfrm>
        </p:spPr>
        <p:txBody>
          <a:bodyPr/>
          <a:lstStyle/>
          <a:p>
            <a:r>
              <a:rPr lang="fr-FR" dirty="0" smtClean="0"/>
              <a:t>Merci à </a:t>
            </a:r>
            <a:r>
              <a:rPr lang="fr-FR" dirty="0" err="1" smtClean="0"/>
              <a:t>tou∙te∙s</a:t>
            </a:r>
            <a:r>
              <a:rPr lang="fr-FR" dirty="0" smtClean="0"/>
              <a:t> </a:t>
            </a:r>
            <a:endParaRPr lang="fr-FR" dirty="0"/>
          </a:p>
        </p:txBody>
      </p:sp>
      <p:sp>
        <p:nvSpPr>
          <p:cNvPr id="10" name="Sous-titre 2"/>
          <p:cNvSpPr txBox="1">
            <a:spLocks/>
          </p:cNvSpPr>
          <p:nvPr/>
        </p:nvSpPr>
        <p:spPr>
          <a:xfrm>
            <a:off x="503865" y="4731594"/>
            <a:ext cx="9970137" cy="1730165"/>
          </a:xfrm>
        </p:spPr>
        <p:txBody>
          <a:bodyPr/>
          <a:lstStyle>
            <a:lvl1pPr marL="0" indent="0" algn="l" defTabSz="457200" rtl="0" eaLnBrk="1" latinLnBrk="0" hangingPunct="1">
              <a:spcBef>
                <a:spcPct val="20000"/>
              </a:spcBef>
              <a:buFont typeface="Arial"/>
              <a:buNone/>
              <a:defRPr sz="3200" kern="1200">
                <a:solidFill>
                  <a:schemeClr val="tx1"/>
                </a:solidFill>
                <a:latin typeface="+mn-lt"/>
                <a:ea typeface="+mn-ea"/>
                <a:cs typeface="+mn-cs"/>
              </a:defRPr>
            </a:lvl1pPr>
            <a:lvl2pPr marL="0" indent="0" algn="l" defTabSz="457200" rtl="0" eaLnBrk="1" latinLnBrk="0" hangingPunct="1">
              <a:spcBef>
                <a:spcPct val="20000"/>
              </a:spcBef>
              <a:buFont typeface="Arial"/>
              <a:buNone/>
              <a:defRPr sz="2800" kern="1200">
                <a:solidFill>
                  <a:schemeClr val="tx1"/>
                </a:solidFill>
                <a:latin typeface="+mn-lt"/>
                <a:ea typeface="+mn-ea"/>
                <a:cs typeface="+mn-cs"/>
              </a:defRPr>
            </a:lvl2pPr>
            <a:lvl3pPr marL="0" indent="0" algn="l" defTabSz="457200" rtl="0" eaLnBrk="1" latinLnBrk="0" hangingPunct="1">
              <a:spcBef>
                <a:spcPct val="20000"/>
              </a:spcBef>
              <a:buFont typeface="Arial"/>
              <a:buNone/>
              <a:defRPr sz="2400" kern="1200">
                <a:solidFill>
                  <a:schemeClr val="tx1"/>
                </a:solidFill>
                <a:latin typeface="+mn-lt"/>
                <a:ea typeface="+mn-ea"/>
                <a:cs typeface="+mn-cs"/>
              </a:defRPr>
            </a:lvl3pPr>
            <a:lvl4pPr marL="0" indent="0" algn="l" defTabSz="457200" rtl="0" eaLnBrk="1" latinLnBrk="0" hangingPunct="1">
              <a:spcBef>
                <a:spcPct val="20000"/>
              </a:spcBef>
              <a:buFont typeface="Arial"/>
              <a:buNone/>
              <a:defRPr sz="2000" kern="1200">
                <a:solidFill>
                  <a:schemeClr val="tx1"/>
                </a:solidFill>
                <a:latin typeface="+mn-lt"/>
                <a:ea typeface="+mn-ea"/>
                <a:cs typeface="+mn-cs"/>
              </a:defRPr>
            </a:lvl4pPr>
            <a:lvl5pPr marL="0" indent="0" algn="l" defTabSz="457200" rtl="0" eaLnBrk="1" latinLnBrk="0" hangingPunct="1">
              <a:spcBef>
                <a:spcPct val="20000"/>
              </a:spcBef>
              <a:buFont typeface="Arial"/>
              <a:buNone/>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pPr>
            <a:r>
              <a:rPr lang="fr-FR" sz="1600" b="1" dirty="0" smtClean="0"/>
              <a:t>Contacts: </a:t>
            </a:r>
          </a:p>
          <a:p>
            <a:pPr>
              <a:spcBef>
                <a:spcPts val="0"/>
              </a:spcBef>
            </a:pPr>
            <a:r>
              <a:rPr lang="fr-FR" sz="1400" dirty="0" smtClean="0"/>
              <a:t> </a:t>
            </a:r>
          </a:p>
          <a:p>
            <a:pPr>
              <a:spcBef>
                <a:spcPts val="0"/>
              </a:spcBef>
            </a:pPr>
            <a:endParaRPr lang="fr-FR" sz="1600" dirty="0"/>
          </a:p>
        </p:txBody>
      </p:sp>
    </p:spTree>
    <p:extLst>
      <p:ext uri="{BB962C8B-B14F-4D97-AF65-F5344CB8AC3E}">
        <p14:creationId xmlns:p14="http://schemas.microsoft.com/office/powerpoint/2010/main" val="3140294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3CDD5028-4C75-446F-BEEF-20380F49890F}"/>
              </a:ext>
            </a:extLst>
          </p:cNvPr>
          <p:cNvSpPr>
            <a:spLocks noGrp="1"/>
          </p:cNvSpPr>
          <p:nvPr>
            <p:ph type="sldNum" sz="quarter" idx="18"/>
          </p:nvPr>
        </p:nvSpPr>
        <p:spPr>
          <a:xfrm>
            <a:off x="5826667" y="6370638"/>
            <a:ext cx="538667" cy="324000"/>
          </a:xfrm>
        </p:spPr>
        <p:txBody>
          <a:bodyPr/>
          <a:lstStyle/>
          <a:p>
            <a:fld id="{60F8B3E9-1460-41D1-8179-A8A7B0850240}" type="slidenum">
              <a:rPr lang="fr-FR" noProof="0" smtClean="0"/>
              <a:pPr/>
              <a:t>2</a:t>
            </a:fld>
            <a:endParaRPr lang="fr-FR" noProof="0"/>
          </a:p>
        </p:txBody>
      </p:sp>
      <p:sp>
        <p:nvSpPr>
          <p:cNvPr id="2" name="Espace réservé du contenu 1">
            <a:extLst>
              <a:ext uri="{FF2B5EF4-FFF2-40B4-BE49-F238E27FC236}">
                <a16:creationId xmlns:a16="http://schemas.microsoft.com/office/drawing/2014/main" id="{5B35D643-0C27-4BEA-AAD3-2AB8962631A6}"/>
              </a:ext>
            </a:extLst>
          </p:cNvPr>
          <p:cNvSpPr>
            <a:spLocks noGrp="1"/>
          </p:cNvSpPr>
          <p:nvPr>
            <p:ph sz="quarter" idx="21"/>
          </p:nvPr>
        </p:nvSpPr>
        <p:spPr>
          <a:xfrm>
            <a:off x="1486798" y="2709674"/>
            <a:ext cx="720000" cy="2975206"/>
          </a:xfrm>
        </p:spPr>
        <p:txBody>
          <a:bodyPr/>
          <a:lstStyle/>
          <a:p>
            <a:r>
              <a:rPr lang="fr-FR" dirty="0"/>
              <a:t>01.</a:t>
            </a:r>
          </a:p>
          <a:p>
            <a:r>
              <a:rPr lang="fr-FR" dirty="0" smtClean="0"/>
              <a:t>02.</a:t>
            </a:r>
            <a:endParaRPr lang="fr-FR" dirty="0"/>
          </a:p>
          <a:p>
            <a:r>
              <a:rPr lang="fr-FR" dirty="0"/>
              <a:t>03</a:t>
            </a:r>
            <a:r>
              <a:rPr lang="fr-FR" dirty="0" smtClean="0"/>
              <a:t>.</a:t>
            </a:r>
          </a:p>
          <a:p>
            <a:r>
              <a:rPr lang="fr-FR" dirty="0" smtClean="0"/>
              <a:t>04.</a:t>
            </a:r>
          </a:p>
          <a:p>
            <a:endParaRPr lang="fr-FR" dirty="0"/>
          </a:p>
        </p:txBody>
      </p:sp>
      <p:sp>
        <p:nvSpPr>
          <p:cNvPr id="23" name="Espace réservé du texte 22">
            <a:extLst>
              <a:ext uri="{FF2B5EF4-FFF2-40B4-BE49-F238E27FC236}">
                <a16:creationId xmlns:a16="http://schemas.microsoft.com/office/drawing/2014/main" id="{AD5328C8-89F9-451D-8AFA-FF570132637B}"/>
              </a:ext>
            </a:extLst>
          </p:cNvPr>
          <p:cNvSpPr>
            <a:spLocks noGrp="1"/>
          </p:cNvSpPr>
          <p:nvPr>
            <p:ph type="body" sz="quarter" idx="13"/>
          </p:nvPr>
        </p:nvSpPr>
        <p:spPr>
          <a:xfrm>
            <a:off x="1486798" y="2038285"/>
            <a:ext cx="4609202" cy="358992"/>
          </a:xfrm>
        </p:spPr>
        <p:txBody>
          <a:bodyPr/>
          <a:lstStyle/>
          <a:p>
            <a:r>
              <a:rPr lang="fr-FR" b="1" dirty="0" smtClean="0"/>
              <a:t>LE FSOF</a:t>
            </a:r>
            <a:endParaRPr lang="fr-FR" b="1" dirty="0"/>
          </a:p>
        </p:txBody>
      </p:sp>
      <p:sp>
        <p:nvSpPr>
          <p:cNvPr id="6" name="Espace réservé du contenu 5">
            <a:extLst>
              <a:ext uri="{FF2B5EF4-FFF2-40B4-BE49-F238E27FC236}">
                <a16:creationId xmlns:a16="http://schemas.microsoft.com/office/drawing/2014/main" id="{784C54CF-46F7-472A-B200-28032DF3F6ED}"/>
              </a:ext>
            </a:extLst>
          </p:cNvPr>
          <p:cNvSpPr>
            <a:spLocks noGrp="1"/>
          </p:cNvSpPr>
          <p:nvPr>
            <p:ph sz="quarter" idx="22"/>
          </p:nvPr>
        </p:nvSpPr>
        <p:spPr>
          <a:xfrm>
            <a:off x="1989718" y="2709674"/>
            <a:ext cx="4106282" cy="1410233"/>
          </a:xfrm>
        </p:spPr>
        <p:txBody>
          <a:bodyPr/>
          <a:lstStyle/>
          <a:p>
            <a:r>
              <a:rPr lang="fr-FR" dirty="0"/>
              <a:t>Pourquoi financer les OSC féministes ?</a:t>
            </a:r>
          </a:p>
          <a:p>
            <a:r>
              <a:rPr lang="fr-FR" dirty="0" smtClean="0"/>
              <a:t>Le fonctionnement du FSOF</a:t>
            </a:r>
          </a:p>
          <a:p>
            <a:r>
              <a:rPr lang="fr-FR" dirty="0" smtClean="0"/>
              <a:t>Les invariants du FSOF</a:t>
            </a:r>
          </a:p>
          <a:p>
            <a:r>
              <a:rPr lang="fr-FR" dirty="0"/>
              <a:t>Rappel des définitions </a:t>
            </a:r>
            <a:r>
              <a:rPr lang="fr-FR" dirty="0" smtClean="0"/>
              <a:t>clés</a:t>
            </a:r>
            <a:endParaRPr lang="fr-FR" dirty="0"/>
          </a:p>
        </p:txBody>
      </p:sp>
      <p:sp>
        <p:nvSpPr>
          <p:cNvPr id="21" name="Espace réservé du contenu 20">
            <a:extLst>
              <a:ext uri="{FF2B5EF4-FFF2-40B4-BE49-F238E27FC236}">
                <a16:creationId xmlns:a16="http://schemas.microsoft.com/office/drawing/2014/main" id="{199CFFED-8BA1-49FE-872E-89890C1D91CC}"/>
              </a:ext>
            </a:extLst>
          </p:cNvPr>
          <p:cNvSpPr>
            <a:spLocks noGrp="1"/>
          </p:cNvSpPr>
          <p:nvPr>
            <p:ph sz="quarter" idx="23"/>
          </p:nvPr>
        </p:nvSpPr>
        <p:spPr>
          <a:xfrm>
            <a:off x="6406439" y="1989798"/>
            <a:ext cx="720000" cy="2975206"/>
          </a:xfrm>
        </p:spPr>
        <p:txBody>
          <a:bodyPr/>
          <a:lstStyle/>
          <a:p>
            <a:r>
              <a:rPr lang="fr-FR" dirty="0"/>
              <a:t>01.</a:t>
            </a:r>
          </a:p>
          <a:p>
            <a:r>
              <a:rPr lang="fr-FR" dirty="0" smtClean="0"/>
              <a:t>02</a:t>
            </a:r>
            <a:r>
              <a:rPr lang="fr-FR" dirty="0"/>
              <a:t>.</a:t>
            </a:r>
          </a:p>
          <a:p>
            <a:r>
              <a:rPr lang="fr-FR" dirty="0" smtClean="0"/>
              <a:t>03.</a:t>
            </a:r>
          </a:p>
          <a:p>
            <a:r>
              <a:rPr lang="fr-FR" dirty="0" smtClean="0"/>
              <a:t>04.</a:t>
            </a:r>
          </a:p>
          <a:p>
            <a:r>
              <a:rPr lang="fr-FR" dirty="0" smtClean="0"/>
              <a:t>05.</a:t>
            </a:r>
          </a:p>
          <a:p>
            <a:r>
              <a:rPr lang="fr-FR" dirty="0" smtClean="0">
                <a:solidFill>
                  <a:schemeClr val="tx1"/>
                </a:solidFill>
              </a:rPr>
              <a:t>06.</a:t>
            </a:r>
            <a:endParaRPr lang="fr-FR" dirty="0">
              <a:solidFill>
                <a:schemeClr val="tx1"/>
              </a:solidFill>
            </a:endParaRPr>
          </a:p>
          <a:p>
            <a:r>
              <a:rPr lang="fr-FR" dirty="0">
                <a:solidFill>
                  <a:srgbClr val="FF0000"/>
                </a:solidFill>
              </a:rPr>
              <a:t>07</a:t>
            </a:r>
            <a:r>
              <a:rPr lang="fr-FR" dirty="0" smtClean="0"/>
              <a:t>.</a:t>
            </a:r>
          </a:p>
          <a:p>
            <a:r>
              <a:rPr lang="fr-FR" dirty="0" smtClean="0"/>
              <a:t>08.</a:t>
            </a:r>
            <a:endParaRPr lang="fr-FR" dirty="0"/>
          </a:p>
        </p:txBody>
      </p:sp>
      <p:sp>
        <p:nvSpPr>
          <p:cNvPr id="24" name="Espace réservé du texte 23">
            <a:extLst>
              <a:ext uri="{FF2B5EF4-FFF2-40B4-BE49-F238E27FC236}">
                <a16:creationId xmlns:a16="http://schemas.microsoft.com/office/drawing/2014/main" id="{29B7EC11-D13A-4461-91FD-6EBDD0D734EB}"/>
              </a:ext>
            </a:extLst>
          </p:cNvPr>
          <p:cNvSpPr>
            <a:spLocks noGrp="1"/>
          </p:cNvSpPr>
          <p:nvPr>
            <p:ph type="body" sz="quarter" idx="24"/>
          </p:nvPr>
        </p:nvSpPr>
        <p:spPr>
          <a:xfrm>
            <a:off x="6406439" y="1318409"/>
            <a:ext cx="4609202" cy="358992"/>
          </a:xfrm>
          <a:solidFill>
            <a:schemeClr val="bg1"/>
          </a:solidFill>
        </p:spPr>
        <p:txBody>
          <a:bodyPr/>
          <a:lstStyle/>
          <a:p>
            <a:r>
              <a:rPr lang="fr-FR" b="1" dirty="0" smtClean="0"/>
              <a:t>Appel à projet FSOF 2024 « VBG </a:t>
            </a:r>
            <a:r>
              <a:rPr lang="fr-FR" b="1" smtClean="0"/>
              <a:t>et Justice</a:t>
            </a:r>
            <a:r>
              <a:rPr lang="fr-FR" b="1" dirty="0" smtClean="0"/>
              <a:t> » </a:t>
            </a:r>
            <a:endParaRPr lang="fr-FR" b="1" dirty="0"/>
          </a:p>
        </p:txBody>
      </p:sp>
      <p:sp>
        <p:nvSpPr>
          <p:cNvPr id="22" name="Espace réservé du contenu 21">
            <a:extLst>
              <a:ext uri="{FF2B5EF4-FFF2-40B4-BE49-F238E27FC236}">
                <a16:creationId xmlns:a16="http://schemas.microsoft.com/office/drawing/2014/main" id="{1DE7B762-F2DC-46DF-B37D-9ABE3D25EEC8}"/>
              </a:ext>
            </a:extLst>
          </p:cNvPr>
          <p:cNvSpPr>
            <a:spLocks noGrp="1"/>
          </p:cNvSpPr>
          <p:nvPr>
            <p:ph sz="quarter" idx="25"/>
          </p:nvPr>
        </p:nvSpPr>
        <p:spPr>
          <a:xfrm>
            <a:off x="6909358" y="1989798"/>
            <a:ext cx="4875099" cy="2975206"/>
          </a:xfrm>
        </p:spPr>
        <p:txBody>
          <a:bodyPr/>
          <a:lstStyle/>
          <a:p>
            <a:r>
              <a:rPr lang="fr-FR" dirty="0"/>
              <a:t>Présentation de l’Appel à projet</a:t>
            </a:r>
          </a:p>
          <a:p>
            <a:r>
              <a:rPr lang="fr-FR" dirty="0" smtClean="0"/>
              <a:t>Objectif de l’appel à projet</a:t>
            </a:r>
          </a:p>
          <a:p>
            <a:r>
              <a:rPr lang="fr-FR" dirty="0" smtClean="0"/>
              <a:t>Effets de leviers recherchés</a:t>
            </a:r>
          </a:p>
          <a:p>
            <a:r>
              <a:rPr lang="fr-FR" dirty="0" smtClean="0"/>
              <a:t>Composantes</a:t>
            </a:r>
          </a:p>
          <a:p>
            <a:r>
              <a:rPr lang="fr-FR" dirty="0" smtClean="0"/>
              <a:t>Points clés</a:t>
            </a:r>
          </a:p>
          <a:p>
            <a:r>
              <a:rPr lang="fr-FR" dirty="0" smtClean="0"/>
              <a:t>Critères de sélection</a:t>
            </a:r>
          </a:p>
          <a:p>
            <a:r>
              <a:rPr lang="fr-FR" dirty="0" smtClean="0">
                <a:solidFill>
                  <a:schemeClr val="accent2"/>
                </a:solidFill>
              </a:rPr>
              <a:t>Qu’en pensez-vous ?</a:t>
            </a:r>
          </a:p>
          <a:p>
            <a:r>
              <a:rPr lang="fr-FR" dirty="0" smtClean="0"/>
              <a:t>Calendrier</a:t>
            </a:r>
          </a:p>
          <a:p>
            <a:endParaRPr lang="fr-FR" dirty="0"/>
          </a:p>
        </p:txBody>
      </p:sp>
      <p:sp>
        <p:nvSpPr>
          <p:cNvPr id="8" name="Espace réservé du texte 7">
            <a:extLst>
              <a:ext uri="{FF2B5EF4-FFF2-40B4-BE49-F238E27FC236}">
                <a16:creationId xmlns:a16="http://schemas.microsoft.com/office/drawing/2014/main" id="{92DD9130-6E7E-47AA-B83D-E5D2F1AF2E6E}"/>
              </a:ext>
            </a:extLst>
          </p:cNvPr>
          <p:cNvSpPr>
            <a:spLocks noGrp="1"/>
          </p:cNvSpPr>
          <p:nvPr>
            <p:ph type="body" sz="quarter" idx="14"/>
          </p:nvPr>
        </p:nvSpPr>
        <p:spPr>
          <a:xfrm>
            <a:off x="467999" y="328715"/>
            <a:ext cx="11133451" cy="900000"/>
          </a:xfrm>
        </p:spPr>
        <p:txBody>
          <a:bodyPr/>
          <a:lstStyle/>
          <a:p>
            <a:r>
              <a:rPr lang="fr-FR" dirty="0"/>
              <a:t>sommaire</a:t>
            </a:r>
          </a:p>
        </p:txBody>
      </p:sp>
      <p:sp>
        <p:nvSpPr>
          <p:cNvPr id="10" name="Espace réservé du texte 22">
            <a:extLst>
              <a:ext uri="{FF2B5EF4-FFF2-40B4-BE49-F238E27FC236}">
                <a16:creationId xmlns:a16="http://schemas.microsoft.com/office/drawing/2014/main" id="{AD5328C8-89F9-451D-8AFA-FF570132637B}"/>
              </a:ext>
            </a:extLst>
          </p:cNvPr>
          <p:cNvSpPr txBox="1">
            <a:spLocks/>
          </p:cNvSpPr>
          <p:nvPr/>
        </p:nvSpPr>
        <p:spPr>
          <a:xfrm>
            <a:off x="1486798" y="1318409"/>
            <a:ext cx="4609202" cy="358992"/>
          </a:xfrm>
          <a:prstGeom prst="rect">
            <a:avLst/>
          </a:prstGeom>
        </p:spPr>
        <p:txBody>
          <a:bodyPr vert="horz" lIns="91440" tIns="45720" rIns="91440" bIns="45720" rtlCol="0">
            <a:noAutofit/>
          </a:bodyPr>
          <a:lstStyle>
            <a:lvl1pPr marL="0" indent="0" algn="l" defTabSz="457200" rtl="0" eaLnBrk="1" latinLnBrk="0" hangingPunct="1">
              <a:spcBef>
                <a:spcPts val="0"/>
              </a:spcBef>
              <a:buFont typeface="Arial" panose="020B0604020202020204" pitchFamily="34" charset="0"/>
              <a:buNone/>
              <a:defRPr sz="1400" b="0" kern="1200" cap="all" baseline="0">
                <a:solidFill>
                  <a:schemeClr val="accent2"/>
                </a:solidFill>
                <a:latin typeface="+mj-lt"/>
                <a:ea typeface="+mn-ea"/>
                <a:cs typeface="+mn-cs"/>
              </a:defRPr>
            </a:lvl1pPr>
            <a:lvl2pPr marL="457200" indent="0" algn="l" defTabSz="457200" rtl="0" eaLnBrk="1" latinLnBrk="0" hangingPunct="1">
              <a:spcBef>
                <a:spcPts val="600"/>
              </a:spcBef>
              <a:buClr>
                <a:schemeClr val="accent2"/>
              </a:buClr>
              <a:buFont typeface="Century Gothic" panose="020B0502020202020204" pitchFamily="34" charset="0"/>
              <a:buNone/>
              <a:defRPr sz="2800" kern="1200">
                <a:solidFill>
                  <a:schemeClr val="tx1"/>
                </a:solidFill>
                <a:latin typeface="+mn-lt"/>
                <a:ea typeface="+mn-ea"/>
                <a:cs typeface="+mn-cs"/>
              </a:defRPr>
            </a:lvl2pPr>
            <a:lvl3pPr marL="914400" indent="0" algn="l" defTabSz="457200" rtl="0" eaLnBrk="1" latinLnBrk="0" hangingPunct="1">
              <a:spcBef>
                <a:spcPts val="400"/>
              </a:spcBef>
              <a:buFont typeface="+mj-lt"/>
              <a:buNone/>
              <a:defRPr sz="2800" b="0" kern="1200">
                <a:solidFill>
                  <a:schemeClr val="tx1"/>
                </a:solidFill>
                <a:latin typeface="+mn-lt"/>
                <a:ea typeface="+mn-ea"/>
                <a:cs typeface="+mn-cs"/>
              </a:defRPr>
            </a:lvl3pPr>
            <a:lvl4pPr marL="1371600" indent="0" algn="l" defTabSz="457200" rtl="0" eaLnBrk="1" latinLnBrk="0" hangingPunct="1">
              <a:spcBef>
                <a:spcPts val="400"/>
              </a:spcBef>
              <a:buFontTx/>
              <a:buNone/>
              <a:defRPr lang="fr-FR" sz="2800" kern="1200">
                <a:solidFill>
                  <a:schemeClr val="tx1"/>
                </a:solidFill>
                <a:latin typeface="+mn-lt"/>
                <a:ea typeface="+mn-ea"/>
                <a:cs typeface="+mn-cs"/>
              </a:defRPr>
            </a:lvl4pPr>
            <a:lvl5pPr marL="1828800" indent="0" algn="l" defTabSz="457200" rtl="0" eaLnBrk="1" latinLnBrk="0" hangingPunct="1">
              <a:spcBef>
                <a:spcPts val="400"/>
              </a:spcBef>
              <a:buClr>
                <a:schemeClr val="tx1"/>
              </a:buClr>
              <a:buFont typeface="Century Gothic" panose="020B0502020202020204" pitchFamily="34" charset="0"/>
              <a:buNone/>
              <a:defRPr sz="2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fr-FR" b="1" dirty="0" smtClean="0"/>
              <a:t>Introduction / Modération</a:t>
            </a:r>
            <a:endParaRPr lang="fr-FR" b="1" dirty="0"/>
          </a:p>
        </p:txBody>
      </p:sp>
      <p:sp>
        <p:nvSpPr>
          <p:cNvPr id="11" name="Espace réservé du texte 22">
            <a:extLst>
              <a:ext uri="{FF2B5EF4-FFF2-40B4-BE49-F238E27FC236}">
                <a16:creationId xmlns:a16="http://schemas.microsoft.com/office/drawing/2014/main" id="{AD5328C8-89F9-451D-8AFA-FF570132637B}"/>
              </a:ext>
            </a:extLst>
          </p:cNvPr>
          <p:cNvSpPr txBox="1">
            <a:spLocks/>
          </p:cNvSpPr>
          <p:nvPr/>
        </p:nvSpPr>
        <p:spPr>
          <a:xfrm>
            <a:off x="1486798" y="1845213"/>
            <a:ext cx="4609202" cy="358992"/>
          </a:xfrm>
          <a:prstGeom prst="rect">
            <a:avLst/>
          </a:prstGeom>
        </p:spPr>
        <p:txBody>
          <a:bodyPr vert="horz" lIns="91440" tIns="45720" rIns="91440" bIns="45720" rtlCol="0">
            <a:noAutofit/>
          </a:bodyPr>
          <a:lstStyle>
            <a:lvl1pPr marL="0" indent="0" algn="l" defTabSz="457200" rtl="0" eaLnBrk="1" latinLnBrk="0" hangingPunct="1">
              <a:spcBef>
                <a:spcPts val="0"/>
              </a:spcBef>
              <a:buFont typeface="Arial" panose="020B0604020202020204" pitchFamily="34" charset="0"/>
              <a:buNone/>
              <a:defRPr sz="1400" b="0" kern="1200" cap="all" baseline="0">
                <a:solidFill>
                  <a:schemeClr val="accent2"/>
                </a:solidFill>
                <a:latin typeface="+mj-lt"/>
                <a:ea typeface="+mn-ea"/>
                <a:cs typeface="+mn-cs"/>
              </a:defRPr>
            </a:lvl1pPr>
            <a:lvl2pPr marL="457200" indent="0" algn="l" defTabSz="457200" rtl="0" eaLnBrk="1" latinLnBrk="0" hangingPunct="1">
              <a:spcBef>
                <a:spcPts val="600"/>
              </a:spcBef>
              <a:buClr>
                <a:schemeClr val="accent2"/>
              </a:buClr>
              <a:buFont typeface="Century Gothic" panose="020B0502020202020204" pitchFamily="34" charset="0"/>
              <a:buNone/>
              <a:defRPr sz="2800" kern="1200">
                <a:solidFill>
                  <a:schemeClr val="tx1"/>
                </a:solidFill>
                <a:latin typeface="+mn-lt"/>
                <a:ea typeface="+mn-ea"/>
                <a:cs typeface="+mn-cs"/>
              </a:defRPr>
            </a:lvl2pPr>
            <a:lvl3pPr marL="914400" indent="0" algn="l" defTabSz="457200" rtl="0" eaLnBrk="1" latinLnBrk="0" hangingPunct="1">
              <a:spcBef>
                <a:spcPts val="400"/>
              </a:spcBef>
              <a:buFont typeface="+mj-lt"/>
              <a:buNone/>
              <a:defRPr sz="2800" b="0" kern="1200">
                <a:solidFill>
                  <a:schemeClr val="tx1"/>
                </a:solidFill>
                <a:latin typeface="+mn-lt"/>
                <a:ea typeface="+mn-ea"/>
                <a:cs typeface="+mn-cs"/>
              </a:defRPr>
            </a:lvl3pPr>
            <a:lvl4pPr marL="1371600" indent="0" algn="l" defTabSz="457200" rtl="0" eaLnBrk="1" latinLnBrk="0" hangingPunct="1">
              <a:spcBef>
                <a:spcPts val="400"/>
              </a:spcBef>
              <a:buFontTx/>
              <a:buNone/>
              <a:defRPr lang="fr-FR" sz="2800" kern="1200">
                <a:solidFill>
                  <a:schemeClr val="tx1"/>
                </a:solidFill>
                <a:latin typeface="+mn-lt"/>
                <a:ea typeface="+mn-ea"/>
                <a:cs typeface="+mn-cs"/>
              </a:defRPr>
            </a:lvl4pPr>
            <a:lvl5pPr marL="1828800" indent="0" algn="l" defTabSz="457200" rtl="0" eaLnBrk="1" latinLnBrk="0" hangingPunct="1">
              <a:spcBef>
                <a:spcPts val="400"/>
              </a:spcBef>
              <a:buClr>
                <a:schemeClr val="tx1"/>
              </a:buClr>
              <a:buFont typeface="Century Gothic" panose="020B0502020202020204" pitchFamily="34" charset="0"/>
              <a:buNone/>
              <a:defRPr sz="2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fr-FR" b="1" dirty="0"/>
          </a:p>
        </p:txBody>
      </p:sp>
    </p:spTree>
    <p:extLst>
      <p:ext uri="{BB962C8B-B14F-4D97-AF65-F5344CB8AC3E}">
        <p14:creationId xmlns:p14="http://schemas.microsoft.com/office/powerpoint/2010/main" val="1865323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Espace réservé du numéro de diapositive 17">
            <a:extLst>
              <a:ext uri="{FF2B5EF4-FFF2-40B4-BE49-F238E27FC236}">
                <a16:creationId xmlns:a16="http://schemas.microsoft.com/office/drawing/2014/main" id="{F05FD64A-E55A-4B14-9505-117DF9ECFDC3}"/>
              </a:ext>
            </a:extLst>
          </p:cNvPr>
          <p:cNvSpPr>
            <a:spLocks noGrp="1"/>
          </p:cNvSpPr>
          <p:nvPr>
            <p:ph type="sldNum" sz="quarter" idx="13"/>
          </p:nvPr>
        </p:nvSpPr>
        <p:spPr>
          <a:xfrm>
            <a:off x="5826667" y="6370638"/>
            <a:ext cx="538667" cy="324000"/>
          </a:xfrm>
        </p:spPr>
        <p:txBody>
          <a:bodyPr/>
          <a:lstStyle/>
          <a:p>
            <a:pPr lvl="0"/>
            <a:fld id="{60F8B3E9-1460-41D1-8179-A8A7B0850240}" type="slidenum">
              <a:rPr lang="fr-FR" noProof="0" smtClean="0"/>
              <a:pPr lvl="0"/>
              <a:t>3</a:t>
            </a:fld>
            <a:endParaRPr lang="fr-FR" noProof="0"/>
          </a:p>
        </p:txBody>
      </p:sp>
      <p:sp>
        <p:nvSpPr>
          <p:cNvPr id="13" name="Espace réservé du texte 12">
            <a:extLst>
              <a:ext uri="{FF2B5EF4-FFF2-40B4-BE49-F238E27FC236}">
                <a16:creationId xmlns:a16="http://schemas.microsoft.com/office/drawing/2014/main" id="{0AF94F50-F7DD-4ADE-9CD2-67CCC8C1A7FE}"/>
              </a:ext>
            </a:extLst>
          </p:cNvPr>
          <p:cNvSpPr>
            <a:spLocks noGrp="1"/>
          </p:cNvSpPr>
          <p:nvPr>
            <p:ph type="body" sz="quarter" idx="10"/>
          </p:nvPr>
        </p:nvSpPr>
        <p:spPr>
          <a:xfrm>
            <a:off x="6457536" y="2284666"/>
            <a:ext cx="5148000" cy="2160000"/>
          </a:xfrm>
        </p:spPr>
        <p:txBody>
          <a:bodyPr/>
          <a:lstStyle/>
          <a:p>
            <a:r>
              <a:rPr lang="fr-FR" dirty="0">
                <a:solidFill>
                  <a:schemeClr val="accent2"/>
                </a:solidFill>
              </a:rPr>
              <a:t>LE FSOF – </a:t>
            </a:r>
          </a:p>
          <a:p>
            <a:r>
              <a:rPr lang="fr-FR" dirty="0">
                <a:solidFill>
                  <a:schemeClr val="accent2"/>
                </a:solidFill>
              </a:rPr>
              <a:t>Fonds de Soutien aux Organisations Féministes </a:t>
            </a:r>
          </a:p>
        </p:txBody>
      </p:sp>
      <p:pic>
        <p:nvPicPr>
          <p:cNvPr id="6" name="Espace réservé pour une image  5"/>
          <p:cNvPicPr>
            <a:picLocks noGrp="1" noChangeAspect="1"/>
          </p:cNvPicPr>
          <p:nvPr>
            <p:ph type="pic" sz="quarter" idx="22"/>
          </p:nvPr>
        </p:nvPicPr>
        <p:blipFill rotWithShape="1">
          <a:blip r:embed="rId2">
            <a:extLst>
              <a:ext uri="{28A0092B-C50C-407E-A947-70E740481C1C}">
                <a14:useLocalDpi xmlns:a14="http://schemas.microsoft.com/office/drawing/2010/main" val="0"/>
              </a:ext>
            </a:extLst>
          </a:blip>
          <a:srcRect l="12245" r="43545"/>
          <a:stretch/>
        </p:blipFill>
        <p:spPr/>
      </p:pic>
    </p:spTree>
    <p:extLst>
      <p:ext uri="{BB962C8B-B14F-4D97-AF65-F5344CB8AC3E}">
        <p14:creationId xmlns:p14="http://schemas.microsoft.com/office/powerpoint/2010/main" val="1007043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BA0F399A-0510-4AFC-A8F9-16013DCA5A77}"/>
              </a:ext>
            </a:extLst>
          </p:cNvPr>
          <p:cNvSpPr>
            <a:spLocks noGrp="1"/>
          </p:cNvSpPr>
          <p:nvPr>
            <p:ph type="title"/>
          </p:nvPr>
        </p:nvSpPr>
        <p:spPr>
          <a:xfrm>
            <a:off x="1485876" y="418409"/>
            <a:ext cx="10115574" cy="648000"/>
          </a:xfrm>
        </p:spPr>
        <p:txBody>
          <a:bodyPr>
            <a:noAutofit/>
          </a:bodyPr>
          <a:lstStyle/>
          <a:p>
            <a:r>
              <a:rPr lang="fr-FR" dirty="0"/>
              <a:t>Pourquoi financer les OSC féministes des pays partenaires?</a:t>
            </a:r>
            <a:endParaRPr lang="fr-FR" noProof="0" dirty="0"/>
          </a:p>
        </p:txBody>
      </p:sp>
      <p:sp>
        <p:nvSpPr>
          <p:cNvPr id="5" name="Espace réservé du texte 4">
            <a:extLst>
              <a:ext uri="{FF2B5EF4-FFF2-40B4-BE49-F238E27FC236}">
                <a16:creationId xmlns:a16="http://schemas.microsoft.com/office/drawing/2014/main" id="{136D1FA9-C137-4332-BF31-5FA04AA086C3}"/>
              </a:ext>
            </a:extLst>
          </p:cNvPr>
          <p:cNvSpPr>
            <a:spLocks noGrp="1"/>
          </p:cNvSpPr>
          <p:nvPr>
            <p:ph type="body" sz="quarter" idx="14"/>
          </p:nvPr>
        </p:nvSpPr>
        <p:spPr>
          <a:xfrm>
            <a:off x="468000" y="328715"/>
            <a:ext cx="1260000" cy="900000"/>
          </a:xfrm>
        </p:spPr>
        <p:txBody>
          <a:bodyPr/>
          <a:lstStyle/>
          <a:p>
            <a:r>
              <a:rPr lang="fr-FR"/>
              <a:t>01.</a:t>
            </a:r>
            <a:endParaRPr lang="fr-FR" dirty="0"/>
          </a:p>
        </p:txBody>
      </p:sp>
      <p:sp>
        <p:nvSpPr>
          <p:cNvPr id="3" name="Content Placeholder 2"/>
          <p:cNvSpPr>
            <a:spLocks noGrp="1"/>
          </p:cNvSpPr>
          <p:nvPr>
            <p:ph type="body" sz="quarter" idx="19"/>
          </p:nvPr>
        </p:nvSpPr>
        <p:spPr>
          <a:xfrm>
            <a:off x="1485900" y="2162174"/>
            <a:ext cx="9235440" cy="3471863"/>
          </a:xfrm>
        </p:spPr>
        <p:txBody>
          <a:bodyPr/>
          <a:lstStyle/>
          <a:p>
            <a:pPr lvl="3" algn="just"/>
            <a:r>
              <a:rPr lang="fr-FR" sz="1600" dirty="0"/>
              <a:t>Malgré des progrès constatés, les droits des femmes et des filles sont toujours bafoués. Les défendre et s’assurer de leur effectivité est essentiel</a:t>
            </a:r>
            <a:r>
              <a:rPr lang="fr-FR" sz="1600" dirty="0" smtClean="0"/>
              <a:t>.</a:t>
            </a:r>
          </a:p>
          <a:p>
            <a:pPr marL="0" lvl="3" indent="0" algn="just">
              <a:buNone/>
            </a:pPr>
            <a:endParaRPr lang="fr-FR" sz="1600" dirty="0"/>
          </a:p>
          <a:p>
            <a:pPr lvl="3" algn="just"/>
            <a:r>
              <a:rPr lang="fr-FR" sz="1600" dirty="0"/>
              <a:t>Les mouvements féministes sont des acteurs incontournables pour faire évoluer les normes sociales, les lois et les politiques sur l’égalité </a:t>
            </a:r>
            <a:r>
              <a:rPr lang="fr-FR" sz="1600" dirty="0" smtClean="0"/>
              <a:t>de genre et l’autonomisation des femmes et des filles.</a:t>
            </a:r>
          </a:p>
          <a:p>
            <a:pPr marL="0" lvl="3" indent="0" algn="just">
              <a:buNone/>
            </a:pPr>
            <a:endParaRPr lang="fr-FR" sz="1600" dirty="0"/>
          </a:p>
          <a:p>
            <a:pPr lvl="3" algn="just"/>
            <a:r>
              <a:rPr lang="fr-FR" sz="1600" dirty="0"/>
              <a:t>Les associations féministes sont historiquement très peu financées</a:t>
            </a:r>
            <a:r>
              <a:rPr lang="fr-FR" sz="1600" dirty="0" smtClean="0"/>
              <a:t>.</a:t>
            </a:r>
          </a:p>
          <a:p>
            <a:pPr marL="0" lvl="3" indent="0" algn="just">
              <a:buNone/>
            </a:pPr>
            <a:endParaRPr lang="fr-FR" sz="1600" dirty="0"/>
          </a:p>
          <a:p>
            <a:pPr lvl="3" algn="just"/>
            <a:r>
              <a:rPr lang="fr-FR" sz="1600" dirty="0"/>
              <a:t>Importance de mieux connaitre ces partenaires et favoriser la mise en réseau.</a:t>
            </a:r>
          </a:p>
        </p:txBody>
      </p:sp>
      <p:sp>
        <p:nvSpPr>
          <p:cNvPr id="39" name="Espace réservé du numéro de diapositive 38">
            <a:extLst>
              <a:ext uri="{FF2B5EF4-FFF2-40B4-BE49-F238E27FC236}">
                <a16:creationId xmlns:a16="http://schemas.microsoft.com/office/drawing/2014/main" id="{3C41379F-5171-4AF6-B7A9-8440F7BCC8CD}"/>
              </a:ext>
            </a:extLst>
          </p:cNvPr>
          <p:cNvSpPr>
            <a:spLocks noGrp="1"/>
          </p:cNvSpPr>
          <p:nvPr>
            <p:ph type="sldNum" sz="quarter" idx="22"/>
          </p:nvPr>
        </p:nvSpPr>
        <p:spPr>
          <a:xfrm>
            <a:off x="5826667" y="6370638"/>
            <a:ext cx="538667" cy="324000"/>
          </a:xfrm>
        </p:spPr>
        <p:txBody>
          <a:bodyPr/>
          <a:lstStyle/>
          <a:p>
            <a:pPr lvl="0"/>
            <a:fld id="{60F8B3E9-1460-41D1-8179-A8A7B0850240}" type="slidenum">
              <a:rPr lang="fr-FR" noProof="0" smtClean="0"/>
              <a:pPr lvl="0"/>
              <a:t>4</a:t>
            </a:fld>
            <a:endParaRPr lang="fr-FR" noProof="0"/>
          </a:p>
        </p:txBody>
      </p:sp>
    </p:spTree>
    <p:extLst>
      <p:ext uri="{BB962C8B-B14F-4D97-AF65-F5344CB8AC3E}">
        <p14:creationId xmlns:p14="http://schemas.microsoft.com/office/powerpoint/2010/main" val="4180335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BA0F399A-0510-4AFC-A8F9-16013DCA5A77}"/>
              </a:ext>
            </a:extLst>
          </p:cNvPr>
          <p:cNvSpPr>
            <a:spLocks noGrp="1"/>
          </p:cNvSpPr>
          <p:nvPr>
            <p:ph type="title"/>
          </p:nvPr>
        </p:nvSpPr>
        <p:spPr>
          <a:xfrm>
            <a:off x="1485876" y="418409"/>
            <a:ext cx="10115574" cy="648000"/>
          </a:xfrm>
        </p:spPr>
        <p:txBody>
          <a:bodyPr>
            <a:noAutofit/>
          </a:bodyPr>
          <a:lstStyle/>
          <a:p>
            <a:r>
              <a:rPr lang="fr-FR" dirty="0" smtClean="0"/>
              <a:t>Le FSOF - </a:t>
            </a:r>
            <a:r>
              <a:rPr lang="fr-FR" dirty="0"/>
              <a:t>Fonds de Soutien aux Organisations Féministes </a:t>
            </a:r>
            <a:r>
              <a:rPr lang="fr-FR" dirty="0" smtClean="0"/>
              <a:t> </a:t>
            </a:r>
            <a:endParaRPr lang="fr-FR" noProof="0" dirty="0"/>
          </a:p>
        </p:txBody>
      </p:sp>
      <p:sp>
        <p:nvSpPr>
          <p:cNvPr id="5" name="Espace réservé du texte 4">
            <a:extLst>
              <a:ext uri="{FF2B5EF4-FFF2-40B4-BE49-F238E27FC236}">
                <a16:creationId xmlns:a16="http://schemas.microsoft.com/office/drawing/2014/main" id="{136D1FA9-C137-4332-BF31-5FA04AA086C3}"/>
              </a:ext>
            </a:extLst>
          </p:cNvPr>
          <p:cNvSpPr>
            <a:spLocks noGrp="1"/>
          </p:cNvSpPr>
          <p:nvPr>
            <p:ph type="body" sz="quarter" idx="14"/>
          </p:nvPr>
        </p:nvSpPr>
        <p:spPr>
          <a:xfrm>
            <a:off x="468000" y="328715"/>
            <a:ext cx="1260000" cy="900000"/>
          </a:xfrm>
        </p:spPr>
        <p:txBody>
          <a:bodyPr/>
          <a:lstStyle/>
          <a:p>
            <a:r>
              <a:rPr lang="fr-FR" dirty="0" smtClean="0"/>
              <a:t>02.</a:t>
            </a:r>
            <a:endParaRPr lang="fr-FR" dirty="0"/>
          </a:p>
        </p:txBody>
      </p:sp>
      <p:sp>
        <p:nvSpPr>
          <p:cNvPr id="3" name="Content Placeholder 2"/>
          <p:cNvSpPr>
            <a:spLocks noGrp="1"/>
          </p:cNvSpPr>
          <p:nvPr>
            <p:ph type="body" sz="quarter" idx="19"/>
          </p:nvPr>
        </p:nvSpPr>
        <p:spPr>
          <a:xfrm>
            <a:off x="1485876" y="1156103"/>
            <a:ext cx="7805882" cy="4319588"/>
          </a:xfrm>
        </p:spPr>
        <p:txBody>
          <a:bodyPr/>
          <a:lstStyle/>
          <a:p>
            <a:pPr lvl="3" algn="just">
              <a:spcBef>
                <a:spcPts val="0"/>
              </a:spcBef>
            </a:pPr>
            <a:r>
              <a:rPr lang="fr-FR" sz="1600" b="1" dirty="0" smtClean="0"/>
              <a:t>Vision</a:t>
            </a:r>
            <a:r>
              <a:rPr lang="fr-FR" sz="1600" dirty="0" smtClean="0"/>
              <a:t>: Contribuer à </a:t>
            </a:r>
            <a:r>
              <a:rPr lang="fr-FR" sz="1600" dirty="0"/>
              <a:t>réduire les inégalités de genre en renforçant les OSC des pays partenaires de la politique de développement de la </a:t>
            </a:r>
            <a:r>
              <a:rPr lang="fr-FR" sz="1600" dirty="0" smtClean="0"/>
              <a:t>France</a:t>
            </a:r>
          </a:p>
          <a:p>
            <a:pPr marL="0" lvl="3" indent="0" algn="just">
              <a:spcBef>
                <a:spcPts val="0"/>
              </a:spcBef>
              <a:buNone/>
            </a:pPr>
            <a:endParaRPr lang="fr-FR" sz="1600" dirty="0"/>
          </a:p>
          <a:p>
            <a:pPr lvl="3" algn="just">
              <a:spcBef>
                <a:spcPts val="0"/>
              </a:spcBef>
            </a:pPr>
            <a:r>
              <a:rPr lang="fr-FR" sz="1600" b="1" dirty="0" smtClean="0"/>
              <a:t>Gouvernance inclusive:</a:t>
            </a:r>
            <a:r>
              <a:rPr lang="fr-FR" sz="1600" dirty="0" smtClean="0"/>
              <a:t> MEAE et AFD, en lien étroit avec les OSC féministes</a:t>
            </a:r>
          </a:p>
          <a:p>
            <a:pPr lvl="4" algn="just">
              <a:spcBef>
                <a:spcPts val="0"/>
              </a:spcBef>
            </a:pPr>
            <a:r>
              <a:rPr lang="fr-FR" sz="1600" dirty="0" smtClean="0"/>
              <a:t>Co-construction du cadrage stratégique</a:t>
            </a:r>
          </a:p>
          <a:p>
            <a:pPr lvl="4" algn="just">
              <a:spcBef>
                <a:spcPts val="0"/>
              </a:spcBef>
            </a:pPr>
            <a:r>
              <a:rPr lang="fr-FR" sz="1600" dirty="0" smtClean="0"/>
              <a:t>COPIL </a:t>
            </a:r>
            <a:r>
              <a:rPr lang="fr-FR" sz="1600" dirty="0"/>
              <a:t>semestriel </a:t>
            </a:r>
            <a:r>
              <a:rPr lang="fr-FR" sz="1600" dirty="0" smtClean="0"/>
              <a:t>MEAE/AFD/Personnalités société civile </a:t>
            </a:r>
            <a:r>
              <a:rPr lang="fr-FR" sz="1600" dirty="0"/>
              <a:t>et consultations des OSC à travers un mécanisme de </a:t>
            </a:r>
            <a:r>
              <a:rPr lang="fr-FR" sz="1600" dirty="0" smtClean="0"/>
              <a:t>concertation</a:t>
            </a:r>
          </a:p>
          <a:p>
            <a:pPr lvl="4" algn="just">
              <a:spcBef>
                <a:spcPts val="0"/>
              </a:spcBef>
            </a:pPr>
            <a:r>
              <a:rPr lang="fr-FR" sz="1600" dirty="0" smtClean="0"/>
              <a:t>Réunions de concertation </a:t>
            </a:r>
          </a:p>
          <a:p>
            <a:pPr marL="215900" lvl="4" indent="0" algn="just">
              <a:spcBef>
                <a:spcPts val="0"/>
              </a:spcBef>
              <a:buNone/>
            </a:pPr>
            <a:endParaRPr lang="fr-FR" sz="1600" dirty="0"/>
          </a:p>
          <a:p>
            <a:pPr lvl="3" algn="just">
              <a:spcBef>
                <a:spcPts val="0"/>
              </a:spcBef>
            </a:pPr>
            <a:r>
              <a:rPr lang="fr-FR" sz="1600" dirty="0" smtClean="0"/>
              <a:t>Engagement 1</a:t>
            </a:r>
            <a:r>
              <a:rPr lang="fr-FR" sz="1600" baseline="30000" dirty="0" smtClean="0"/>
              <a:t>ère</a:t>
            </a:r>
            <a:r>
              <a:rPr lang="fr-FR" sz="1600" dirty="0" smtClean="0"/>
              <a:t> phase : 134 </a:t>
            </a:r>
            <a:r>
              <a:rPr lang="fr-FR" sz="1600" dirty="0"/>
              <a:t>millions d’euros sur 3 ans (</a:t>
            </a:r>
            <a:r>
              <a:rPr lang="fr-FR" sz="1600" dirty="0" smtClean="0"/>
              <a:t>2020 - 2022) </a:t>
            </a:r>
            <a:r>
              <a:rPr lang="fr-FR" sz="1600" b="1" dirty="0" smtClean="0"/>
              <a:t>; renouvellement à hauteur de 250M€ pour 5 ans </a:t>
            </a:r>
            <a:r>
              <a:rPr lang="fr-FR" sz="1600" dirty="0" smtClean="0"/>
              <a:t>pour 2023 - 2027 </a:t>
            </a:r>
          </a:p>
          <a:p>
            <a:pPr marL="0" lvl="3" indent="0" algn="just">
              <a:spcBef>
                <a:spcPts val="0"/>
              </a:spcBef>
              <a:buNone/>
            </a:pPr>
            <a:endParaRPr lang="fr-FR" sz="1600" dirty="0"/>
          </a:p>
          <a:p>
            <a:pPr lvl="3" algn="just">
              <a:spcBef>
                <a:spcPts val="0"/>
              </a:spcBef>
            </a:pPr>
            <a:r>
              <a:rPr lang="fr-FR" sz="1600" b="1" dirty="0"/>
              <a:t>3 canaux de financement à l’AFD et au MEAE</a:t>
            </a:r>
          </a:p>
          <a:p>
            <a:pPr marL="558800" lvl="4" indent="-342900" algn="just">
              <a:spcBef>
                <a:spcPts val="0"/>
              </a:spcBef>
              <a:buFont typeface="+mj-lt"/>
              <a:buAutoNum type="arabicPeriod"/>
            </a:pPr>
            <a:r>
              <a:rPr lang="fr-FR" sz="1600" dirty="0"/>
              <a:t>Projets et </a:t>
            </a:r>
            <a:r>
              <a:rPr lang="fr-FR" sz="1600" dirty="0" smtClean="0"/>
              <a:t>fonds </a:t>
            </a:r>
            <a:r>
              <a:rPr lang="fr-FR" sz="1600" dirty="0" err="1" smtClean="0"/>
              <a:t>intermédiés</a:t>
            </a:r>
            <a:r>
              <a:rPr lang="fr-FR" sz="1600" dirty="0" smtClean="0"/>
              <a:t> AFD/SDD</a:t>
            </a:r>
            <a:endParaRPr lang="fr-FR" sz="1600" dirty="0"/>
          </a:p>
          <a:p>
            <a:pPr marL="558800" lvl="4" indent="-342900" algn="just">
              <a:spcBef>
                <a:spcPts val="0"/>
              </a:spcBef>
              <a:buFont typeface="+mj-lt"/>
              <a:buAutoNum type="arabicPeriod"/>
            </a:pPr>
            <a:r>
              <a:rPr lang="fr-FR" sz="1600" dirty="0"/>
              <a:t>Projets du dispositif Initiatives-OSC de l’AFD</a:t>
            </a:r>
          </a:p>
          <a:p>
            <a:pPr marL="558800" lvl="4" indent="-342900" algn="just">
              <a:spcBef>
                <a:spcPts val="0"/>
              </a:spcBef>
              <a:buFont typeface="+mj-lt"/>
              <a:buAutoNum type="arabicPeriod"/>
            </a:pPr>
            <a:r>
              <a:rPr lang="fr-FR" sz="1600" dirty="0"/>
              <a:t>Projets </a:t>
            </a:r>
            <a:r>
              <a:rPr lang="fr-FR" sz="1600" dirty="0" smtClean="0"/>
              <a:t>du MEAE, notamment via les Ambassades et le CDCS</a:t>
            </a:r>
          </a:p>
          <a:p>
            <a:pPr marL="215900" lvl="4" indent="0" algn="just">
              <a:spcBef>
                <a:spcPts val="0"/>
              </a:spcBef>
              <a:buNone/>
            </a:pPr>
            <a:endParaRPr lang="fr-FR" sz="1600" dirty="0"/>
          </a:p>
          <a:p>
            <a:pPr lvl="3" algn="just">
              <a:spcBef>
                <a:spcPts val="0"/>
              </a:spcBef>
            </a:pPr>
            <a:r>
              <a:rPr lang="fr-FR" sz="1600" b="1" dirty="0"/>
              <a:t>Un site dédié: </a:t>
            </a:r>
            <a:r>
              <a:rPr lang="fr-FR" sz="1600" dirty="0">
                <a:solidFill>
                  <a:srgbClr val="0000FF"/>
                </a:solidFill>
                <a:hlinkClick r:id="rId3"/>
              </a:rPr>
              <a:t>Fonds de soutien aux organisations féministes | AFD - Agence Française de </a:t>
            </a:r>
            <a:r>
              <a:rPr lang="fr-FR" sz="1600" dirty="0" smtClean="0">
                <a:solidFill>
                  <a:srgbClr val="0000FF"/>
                </a:solidFill>
                <a:hlinkClick r:id="rId3"/>
              </a:rPr>
              <a:t>Développement</a:t>
            </a:r>
            <a:endParaRPr lang="fr-FR" sz="1600" dirty="0"/>
          </a:p>
        </p:txBody>
      </p:sp>
      <p:sp>
        <p:nvSpPr>
          <p:cNvPr id="39" name="Espace réservé du numéro de diapositive 38">
            <a:extLst>
              <a:ext uri="{FF2B5EF4-FFF2-40B4-BE49-F238E27FC236}">
                <a16:creationId xmlns:a16="http://schemas.microsoft.com/office/drawing/2014/main" id="{3C41379F-5171-4AF6-B7A9-8440F7BCC8CD}"/>
              </a:ext>
            </a:extLst>
          </p:cNvPr>
          <p:cNvSpPr>
            <a:spLocks noGrp="1"/>
          </p:cNvSpPr>
          <p:nvPr>
            <p:ph type="sldNum" sz="quarter" idx="22"/>
          </p:nvPr>
        </p:nvSpPr>
        <p:spPr>
          <a:xfrm>
            <a:off x="5826667" y="6370638"/>
            <a:ext cx="538667" cy="324000"/>
          </a:xfrm>
        </p:spPr>
        <p:txBody>
          <a:bodyPr/>
          <a:lstStyle/>
          <a:p>
            <a:pPr lvl="0"/>
            <a:fld id="{60F8B3E9-1460-41D1-8179-A8A7B0850240}" type="slidenum">
              <a:rPr lang="fr-FR" noProof="0" smtClean="0"/>
              <a:pPr lvl="0"/>
              <a:t>5</a:t>
            </a:fld>
            <a:endParaRPr lang="fr-FR" noProof="0"/>
          </a:p>
        </p:txBody>
      </p:sp>
      <p:sp>
        <p:nvSpPr>
          <p:cNvPr id="9" name="Rectangle 8"/>
          <p:cNvSpPr/>
          <p:nvPr/>
        </p:nvSpPr>
        <p:spPr>
          <a:xfrm>
            <a:off x="9551842" y="0"/>
            <a:ext cx="2205183" cy="6789038"/>
          </a:xfrm>
          <a:prstGeom prst="rect">
            <a:avLst/>
          </a:prstGeom>
          <a:solidFill>
            <a:schemeClr val="accent5">
              <a:lumMod val="20000"/>
              <a:lumOff val="80000"/>
            </a:schemeClr>
          </a:solidFill>
        </p:spPr>
        <p:txBody>
          <a:bodyPr wrap="square">
            <a:spAutoFit/>
          </a:bodyPr>
          <a:lstStyle/>
          <a:p>
            <a:pPr>
              <a:spcBef>
                <a:spcPts val="450"/>
              </a:spcBef>
            </a:pPr>
            <a:r>
              <a:rPr lang="fr-FR" sz="1400" b="1" dirty="0"/>
              <a:t>En </a:t>
            </a:r>
            <a:r>
              <a:rPr lang="fr-FR" sz="1400" b="1" dirty="0" smtClean="0"/>
              <a:t>2020 : </a:t>
            </a:r>
            <a:r>
              <a:rPr lang="fr-FR" sz="1400" dirty="0" smtClean="0"/>
              <a:t>Fonds </a:t>
            </a:r>
            <a:r>
              <a:rPr lang="fr-FR" sz="1400" dirty="0" err="1" smtClean="0"/>
              <a:t>intermédié</a:t>
            </a:r>
            <a:r>
              <a:rPr lang="fr-FR" sz="1400" dirty="0" smtClean="0"/>
              <a:t> DSSR  </a:t>
            </a:r>
            <a:r>
              <a:rPr lang="fr-FR" sz="1400" dirty="0" smtClean="0">
                <a:sym typeface="Wingdings" panose="05000000000000000000" pitchFamily="2" charset="2"/>
              </a:rPr>
              <a:t> Féministes En Action (FEA)</a:t>
            </a:r>
          </a:p>
          <a:p>
            <a:pPr>
              <a:spcBef>
                <a:spcPts val="450"/>
              </a:spcBef>
            </a:pPr>
            <a:endParaRPr lang="fr-FR" sz="1400" dirty="0" smtClean="0"/>
          </a:p>
          <a:p>
            <a:pPr>
              <a:spcBef>
                <a:spcPts val="450"/>
              </a:spcBef>
            </a:pPr>
            <a:r>
              <a:rPr lang="fr-FR" sz="1400" b="1" dirty="0" smtClean="0"/>
              <a:t>En 2021: </a:t>
            </a:r>
            <a:r>
              <a:rPr lang="fr-FR" sz="1400" dirty="0"/>
              <a:t>Fonds </a:t>
            </a:r>
            <a:r>
              <a:rPr lang="fr-FR" sz="1400" dirty="0" err="1"/>
              <a:t>intermédié</a:t>
            </a:r>
            <a:r>
              <a:rPr lang="fr-FR" sz="1400" dirty="0"/>
              <a:t> </a:t>
            </a:r>
            <a:r>
              <a:rPr lang="fr-FR" sz="1400" dirty="0" smtClean="0"/>
              <a:t>VBG </a:t>
            </a:r>
            <a:r>
              <a:rPr lang="fr-FR" sz="1400" dirty="0" smtClean="0">
                <a:sym typeface="Wingdings" panose="05000000000000000000" pitchFamily="2" charset="2"/>
              </a:rPr>
              <a:t> </a:t>
            </a:r>
            <a:r>
              <a:rPr lang="fr-FR" sz="1400" dirty="0" err="1" smtClean="0">
                <a:sym typeface="Wingdings" panose="05000000000000000000" pitchFamily="2" charset="2"/>
              </a:rPr>
              <a:t>Feminist</a:t>
            </a:r>
            <a:r>
              <a:rPr lang="fr-FR" sz="1400" dirty="0" smtClean="0">
                <a:sym typeface="Wingdings" panose="05000000000000000000" pitchFamily="2" charset="2"/>
              </a:rPr>
              <a:t> </a:t>
            </a:r>
            <a:r>
              <a:rPr lang="fr-FR" sz="1400" dirty="0" err="1" smtClean="0">
                <a:sym typeface="Wingdings" panose="05000000000000000000" pitchFamily="2" charset="2"/>
              </a:rPr>
              <a:t>Opportunities</a:t>
            </a:r>
            <a:r>
              <a:rPr lang="fr-FR" sz="1400" dirty="0" smtClean="0">
                <a:sym typeface="Wingdings" panose="05000000000000000000" pitchFamily="2" charset="2"/>
              </a:rPr>
              <a:t> </a:t>
            </a:r>
            <a:r>
              <a:rPr lang="fr-FR" sz="1400" dirty="0" err="1" smtClean="0">
                <a:sym typeface="Wingdings" panose="05000000000000000000" pitchFamily="2" charset="2"/>
              </a:rPr>
              <a:t>Now</a:t>
            </a:r>
            <a:r>
              <a:rPr lang="fr-FR" sz="1400" dirty="0" smtClean="0">
                <a:sym typeface="Wingdings" panose="05000000000000000000" pitchFamily="2" charset="2"/>
              </a:rPr>
              <a:t> (FON) ; Appel à projets Genre et climat  projet Féministes pour des Alternatives Climat et Environnement (FACE)</a:t>
            </a:r>
          </a:p>
          <a:p>
            <a:pPr>
              <a:spcBef>
                <a:spcPts val="450"/>
              </a:spcBef>
            </a:pPr>
            <a:r>
              <a:rPr lang="fr-FR" sz="1400" dirty="0" smtClean="0">
                <a:sym typeface="Wingdings" panose="05000000000000000000" pitchFamily="2" charset="2"/>
              </a:rPr>
              <a:t> </a:t>
            </a:r>
          </a:p>
          <a:p>
            <a:pPr>
              <a:spcBef>
                <a:spcPts val="450"/>
              </a:spcBef>
            </a:pPr>
            <a:r>
              <a:rPr lang="fr-FR" sz="1400" b="1" dirty="0">
                <a:sym typeface="Wingdings" panose="05000000000000000000" pitchFamily="2" charset="2"/>
              </a:rPr>
              <a:t>En </a:t>
            </a:r>
            <a:r>
              <a:rPr lang="fr-FR" sz="1400" b="1" dirty="0" smtClean="0">
                <a:sym typeface="Wingdings" panose="05000000000000000000" pitchFamily="2" charset="2"/>
              </a:rPr>
              <a:t>2022 : </a:t>
            </a:r>
            <a:r>
              <a:rPr lang="fr-FR" sz="1400" dirty="0"/>
              <a:t>Fonds </a:t>
            </a:r>
            <a:r>
              <a:rPr lang="fr-FR" sz="1400" dirty="0" err="1"/>
              <a:t>intermédié</a:t>
            </a:r>
            <a:r>
              <a:rPr lang="fr-FR" sz="1400" dirty="0" smtClean="0">
                <a:sym typeface="Wingdings" panose="05000000000000000000" pitchFamily="2" charset="2"/>
              </a:rPr>
              <a:t> </a:t>
            </a:r>
            <a:r>
              <a:rPr lang="fr-FR" sz="1400" dirty="0">
                <a:sym typeface="Wingdings" panose="05000000000000000000" pitchFamily="2" charset="2"/>
              </a:rPr>
              <a:t>FPS </a:t>
            </a:r>
            <a:r>
              <a:rPr lang="fr-FR" sz="1400" dirty="0" smtClean="0">
                <a:sym typeface="Wingdings" panose="05000000000000000000" pitchFamily="2" charset="2"/>
              </a:rPr>
              <a:t> 3 projets Sahel, Afrique centrale, Moyen-Orient</a:t>
            </a:r>
          </a:p>
          <a:p>
            <a:pPr>
              <a:spcBef>
                <a:spcPts val="450"/>
              </a:spcBef>
            </a:pPr>
            <a:r>
              <a:rPr lang="fr-FR" sz="1400" dirty="0"/>
              <a:t>Fonds </a:t>
            </a:r>
            <a:r>
              <a:rPr lang="fr-FR" sz="1400" dirty="0" err="1"/>
              <a:t>intermédié</a:t>
            </a:r>
            <a:r>
              <a:rPr lang="fr-FR" sz="1400" dirty="0"/>
              <a:t> </a:t>
            </a:r>
            <a:r>
              <a:rPr lang="fr-FR" sz="1400" dirty="0" smtClean="0">
                <a:sym typeface="Wingdings" panose="05000000000000000000" pitchFamily="2" charset="2"/>
              </a:rPr>
              <a:t>Education </a:t>
            </a:r>
            <a:r>
              <a:rPr lang="fr-FR" sz="1400" dirty="0">
                <a:sym typeface="Wingdings" panose="05000000000000000000" pitchFamily="2" charset="2"/>
              </a:rPr>
              <a:t>–&gt; projet éducation des </a:t>
            </a:r>
            <a:r>
              <a:rPr lang="fr-FR" sz="1400" dirty="0" smtClean="0">
                <a:sym typeface="Wingdings" panose="05000000000000000000" pitchFamily="2" charset="2"/>
              </a:rPr>
              <a:t>filles</a:t>
            </a:r>
          </a:p>
          <a:p>
            <a:pPr>
              <a:spcBef>
                <a:spcPts val="450"/>
              </a:spcBef>
            </a:pPr>
            <a:endParaRPr lang="fr-FR" sz="1400" dirty="0">
              <a:sym typeface="Wingdings" panose="05000000000000000000" pitchFamily="2" charset="2"/>
            </a:endParaRPr>
          </a:p>
          <a:p>
            <a:pPr>
              <a:spcBef>
                <a:spcPts val="450"/>
              </a:spcBef>
            </a:pPr>
            <a:r>
              <a:rPr lang="fr-FR" sz="1400" b="1" dirty="0" smtClean="0">
                <a:sym typeface="Wingdings" panose="05000000000000000000" pitchFamily="2" charset="2"/>
              </a:rPr>
              <a:t>En 2023 </a:t>
            </a:r>
            <a:r>
              <a:rPr lang="fr-FR" sz="1400" dirty="0" smtClean="0">
                <a:sym typeface="Wingdings" panose="05000000000000000000" pitchFamily="2" charset="2"/>
              </a:rPr>
              <a:t>: </a:t>
            </a:r>
            <a:r>
              <a:rPr lang="fr-FR" sz="1400" dirty="0" smtClean="0"/>
              <a:t>Fonds </a:t>
            </a:r>
            <a:r>
              <a:rPr lang="fr-FR" sz="1400" dirty="0" err="1"/>
              <a:t>intermédié</a:t>
            </a:r>
            <a:r>
              <a:rPr lang="fr-FR" sz="1400" dirty="0"/>
              <a:t> </a:t>
            </a:r>
            <a:r>
              <a:rPr lang="fr-FR" sz="1400" dirty="0" smtClean="0"/>
              <a:t>Santé et hygiène menstruelle  + </a:t>
            </a:r>
            <a:r>
              <a:rPr lang="fr-FR" sz="1400" dirty="0"/>
              <a:t>Fonds </a:t>
            </a:r>
            <a:r>
              <a:rPr lang="fr-FR" sz="1400" dirty="0" err="1"/>
              <a:t>intermédié</a:t>
            </a:r>
            <a:r>
              <a:rPr lang="fr-FR" sz="1400" dirty="0"/>
              <a:t> </a:t>
            </a:r>
            <a:r>
              <a:rPr lang="fr-FR" sz="1400" dirty="0" smtClean="0"/>
              <a:t>Autonomisation économique </a:t>
            </a:r>
            <a:endParaRPr lang="fr-FR" sz="1400" dirty="0"/>
          </a:p>
        </p:txBody>
      </p:sp>
    </p:spTree>
    <p:extLst>
      <p:ext uri="{BB962C8B-B14F-4D97-AF65-F5344CB8AC3E}">
        <p14:creationId xmlns:p14="http://schemas.microsoft.com/office/powerpoint/2010/main" val="2252907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BA0F399A-0510-4AFC-A8F9-16013DCA5A77}"/>
              </a:ext>
            </a:extLst>
          </p:cNvPr>
          <p:cNvSpPr>
            <a:spLocks noGrp="1"/>
          </p:cNvSpPr>
          <p:nvPr>
            <p:ph type="title"/>
          </p:nvPr>
        </p:nvSpPr>
        <p:spPr>
          <a:xfrm>
            <a:off x="1485876" y="418409"/>
            <a:ext cx="10115574" cy="648000"/>
          </a:xfrm>
        </p:spPr>
        <p:txBody>
          <a:bodyPr>
            <a:noAutofit/>
          </a:bodyPr>
          <a:lstStyle/>
          <a:p>
            <a:r>
              <a:rPr lang="fr-FR" dirty="0" smtClean="0"/>
              <a:t>Les invariants des fonds </a:t>
            </a:r>
            <a:r>
              <a:rPr lang="fr-FR" dirty="0" err="1" smtClean="0"/>
              <a:t>intermédiés</a:t>
            </a:r>
            <a:r>
              <a:rPr lang="fr-FR" dirty="0" smtClean="0"/>
              <a:t> du FSOF</a:t>
            </a:r>
            <a:endParaRPr lang="fr-FR" dirty="0"/>
          </a:p>
        </p:txBody>
      </p:sp>
      <p:sp>
        <p:nvSpPr>
          <p:cNvPr id="5" name="Espace réservé du texte 4">
            <a:extLst>
              <a:ext uri="{FF2B5EF4-FFF2-40B4-BE49-F238E27FC236}">
                <a16:creationId xmlns:a16="http://schemas.microsoft.com/office/drawing/2014/main" id="{136D1FA9-C137-4332-BF31-5FA04AA086C3}"/>
              </a:ext>
            </a:extLst>
          </p:cNvPr>
          <p:cNvSpPr>
            <a:spLocks noGrp="1"/>
          </p:cNvSpPr>
          <p:nvPr>
            <p:ph type="body" sz="quarter" idx="14"/>
          </p:nvPr>
        </p:nvSpPr>
        <p:spPr>
          <a:xfrm>
            <a:off x="468000" y="328715"/>
            <a:ext cx="1260000" cy="900000"/>
          </a:xfrm>
        </p:spPr>
        <p:txBody>
          <a:bodyPr/>
          <a:lstStyle/>
          <a:p>
            <a:r>
              <a:rPr lang="fr-FR" dirty="0" smtClean="0"/>
              <a:t>03.</a:t>
            </a:r>
            <a:endParaRPr lang="fr-FR" dirty="0"/>
          </a:p>
        </p:txBody>
      </p:sp>
      <p:sp>
        <p:nvSpPr>
          <p:cNvPr id="39" name="Espace réservé du numéro de diapositive 38">
            <a:extLst>
              <a:ext uri="{FF2B5EF4-FFF2-40B4-BE49-F238E27FC236}">
                <a16:creationId xmlns:a16="http://schemas.microsoft.com/office/drawing/2014/main" id="{3C41379F-5171-4AF6-B7A9-8440F7BCC8CD}"/>
              </a:ext>
            </a:extLst>
          </p:cNvPr>
          <p:cNvSpPr>
            <a:spLocks noGrp="1"/>
          </p:cNvSpPr>
          <p:nvPr>
            <p:ph type="sldNum" sz="quarter" idx="22"/>
          </p:nvPr>
        </p:nvSpPr>
        <p:spPr>
          <a:xfrm>
            <a:off x="5826667" y="6370638"/>
            <a:ext cx="538667" cy="324000"/>
          </a:xfrm>
        </p:spPr>
        <p:txBody>
          <a:bodyPr/>
          <a:lstStyle/>
          <a:p>
            <a:pPr lvl="0"/>
            <a:fld id="{60F8B3E9-1460-41D1-8179-A8A7B0850240}" type="slidenum">
              <a:rPr lang="fr-FR" noProof="0" smtClean="0"/>
              <a:pPr lvl="0"/>
              <a:t>6</a:t>
            </a:fld>
            <a:endParaRPr lang="fr-FR" noProof="0"/>
          </a:p>
        </p:txBody>
      </p:sp>
      <p:sp>
        <p:nvSpPr>
          <p:cNvPr id="7" name="Content Placeholder 2"/>
          <p:cNvSpPr>
            <a:spLocks noGrp="1"/>
          </p:cNvSpPr>
          <p:nvPr>
            <p:ph type="body" sz="quarter" idx="19"/>
          </p:nvPr>
        </p:nvSpPr>
        <p:spPr>
          <a:xfrm>
            <a:off x="1478280" y="1318410"/>
            <a:ext cx="9235440" cy="4432686"/>
          </a:xfrm>
        </p:spPr>
        <p:txBody>
          <a:bodyPr/>
          <a:lstStyle/>
          <a:p>
            <a:pPr lvl="3" algn="just"/>
            <a:r>
              <a:rPr lang="fr-FR" sz="1600" dirty="0" smtClean="0"/>
              <a:t>Dispositif </a:t>
            </a:r>
            <a:r>
              <a:rPr lang="fr-FR" sz="1600" dirty="0"/>
              <a:t>de financement </a:t>
            </a:r>
            <a:r>
              <a:rPr lang="fr-FR" sz="1600" dirty="0" err="1"/>
              <a:t>intermédié</a:t>
            </a:r>
            <a:r>
              <a:rPr lang="fr-FR" sz="1600" dirty="0"/>
              <a:t> visant le renforcement des </a:t>
            </a:r>
            <a:r>
              <a:rPr lang="fr-FR" sz="1600" dirty="0" smtClean="0"/>
              <a:t>OSC féministes locales</a:t>
            </a:r>
            <a:endParaRPr lang="fr-FR" sz="1600" dirty="0"/>
          </a:p>
          <a:p>
            <a:pPr lvl="3" algn="just"/>
            <a:endParaRPr lang="fr-FR" sz="1600" dirty="0" smtClean="0"/>
          </a:p>
          <a:p>
            <a:pPr lvl="3" algn="just"/>
            <a:endParaRPr lang="fr-FR" sz="1600" dirty="0" smtClean="0"/>
          </a:p>
          <a:p>
            <a:pPr lvl="3" algn="just"/>
            <a:endParaRPr lang="fr-FR" sz="1600" dirty="0"/>
          </a:p>
          <a:p>
            <a:pPr lvl="3" algn="just"/>
            <a:endParaRPr lang="fr-FR" sz="1600" dirty="0" smtClean="0"/>
          </a:p>
          <a:p>
            <a:pPr lvl="3" algn="just"/>
            <a:endParaRPr lang="fr-FR" sz="1600" dirty="0"/>
          </a:p>
          <a:p>
            <a:pPr lvl="3" algn="just"/>
            <a:endParaRPr lang="fr-FR" sz="1600" dirty="0"/>
          </a:p>
          <a:p>
            <a:pPr lvl="3" algn="just"/>
            <a:endParaRPr lang="fr-FR" sz="1600" dirty="0" smtClean="0"/>
          </a:p>
          <a:p>
            <a:pPr lvl="3" algn="just"/>
            <a:endParaRPr lang="fr-FR" sz="1600" dirty="0" smtClean="0"/>
          </a:p>
          <a:p>
            <a:pPr lvl="3" algn="just"/>
            <a:endParaRPr lang="fr-FR" sz="1600" dirty="0"/>
          </a:p>
          <a:p>
            <a:pPr lvl="3" algn="just"/>
            <a:r>
              <a:rPr lang="fr-FR" sz="1600" dirty="0" smtClean="0"/>
              <a:t>Minimum 60% </a:t>
            </a:r>
            <a:r>
              <a:rPr lang="fr-FR" sz="1600" dirty="0"/>
              <a:t>du </a:t>
            </a:r>
            <a:r>
              <a:rPr lang="fr-FR" sz="1600" dirty="0" smtClean="0"/>
              <a:t>total </a:t>
            </a:r>
            <a:r>
              <a:rPr lang="fr-FR" sz="1600" dirty="0"/>
              <a:t>aux organisations </a:t>
            </a:r>
            <a:r>
              <a:rPr lang="fr-FR" sz="1600" dirty="0" smtClean="0"/>
              <a:t>féministes de la société civile</a:t>
            </a:r>
            <a:endParaRPr lang="fr-FR" sz="1600" dirty="0"/>
          </a:p>
          <a:p>
            <a:pPr marL="0" lvl="3" indent="0" algn="just">
              <a:buNone/>
            </a:pPr>
            <a:endParaRPr lang="fr-FR" sz="1600" dirty="0"/>
          </a:p>
        </p:txBody>
      </p:sp>
      <p:sp>
        <p:nvSpPr>
          <p:cNvPr id="9" name="Rectangle 8"/>
          <p:cNvSpPr/>
          <p:nvPr/>
        </p:nvSpPr>
        <p:spPr>
          <a:xfrm>
            <a:off x="2955852" y="2143320"/>
            <a:ext cx="6539537" cy="307777"/>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spcBef>
                <a:spcPts val="450"/>
              </a:spcBef>
            </a:pPr>
            <a:r>
              <a:rPr lang="fr-FR" sz="1400" b="1" dirty="0" smtClean="0"/>
              <a:t>Niveau 1: Consortium composé d’OSC</a:t>
            </a:r>
            <a:endParaRPr lang="fr-FR" sz="1400" dirty="0"/>
          </a:p>
        </p:txBody>
      </p:sp>
      <p:sp>
        <p:nvSpPr>
          <p:cNvPr id="10" name="Rectangle 9"/>
          <p:cNvSpPr/>
          <p:nvPr/>
        </p:nvSpPr>
        <p:spPr>
          <a:xfrm>
            <a:off x="2971667" y="2762862"/>
            <a:ext cx="6523721" cy="307778"/>
          </a:xfrm>
          <a:prstGeom prst="rect">
            <a:avLst/>
          </a:prstGeom>
          <a:solidFill>
            <a:schemeClr val="accent5">
              <a:lumMod val="20000"/>
              <a:lumOff val="80000"/>
            </a:schemeClr>
          </a:solidFill>
        </p:spPr>
        <p:txBody>
          <a:bodyPr wrap="square">
            <a:spAutoFit/>
          </a:bodyPr>
          <a:lstStyle/>
          <a:p>
            <a:pPr>
              <a:spcBef>
                <a:spcPts val="450"/>
              </a:spcBef>
            </a:pPr>
            <a:r>
              <a:rPr lang="fr-FR" sz="1400" b="1" dirty="0" smtClean="0"/>
              <a:t>Niveau 2: OSC féministes locales récipiendaires de fonds</a:t>
            </a:r>
            <a:endParaRPr lang="fr-FR" sz="1400" dirty="0"/>
          </a:p>
        </p:txBody>
      </p:sp>
      <p:sp>
        <p:nvSpPr>
          <p:cNvPr id="11" name="Rectangle 10"/>
          <p:cNvSpPr/>
          <p:nvPr/>
        </p:nvSpPr>
        <p:spPr>
          <a:xfrm>
            <a:off x="2934395" y="3364768"/>
            <a:ext cx="6560995" cy="307777"/>
          </a:xfrm>
          <a:prstGeom prst="rect">
            <a:avLst/>
          </a:prstGeom>
          <a:solidFill>
            <a:schemeClr val="accent4">
              <a:lumMod val="20000"/>
              <a:lumOff val="80000"/>
            </a:schemeClr>
          </a:solidFill>
        </p:spPr>
        <p:txBody>
          <a:bodyPr wrap="square">
            <a:spAutoFit/>
          </a:bodyPr>
          <a:lstStyle/>
          <a:p>
            <a:pPr>
              <a:spcBef>
                <a:spcPts val="450"/>
              </a:spcBef>
            </a:pPr>
            <a:r>
              <a:rPr lang="fr-FR" sz="1400" b="1" dirty="0" smtClean="0"/>
              <a:t>Niveau 3: Bénéficiaires finaux des activités menées par les OSC féministes</a:t>
            </a:r>
            <a:endParaRPr lang="fr-FR" sz="1400" dirty="0"/>
          </a:p>
        </p:txBody>
      </p:sp>
    </p:spTree>
    <p:extLst>
      <p:ext uri="{BB962C8B-B14F-4D97-AF65-F5344CB8AC3E}">
        <p14:creationId xmlns:p14="http://schemas.microsoft.com/office/powerpoint/2010/main" val="1330505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BA0F399A-0510-4AFC-A8F9-16013DCA5A77}"/>
              </a:ext>
            </a:extLst>
          </p:cNvPr>
          <p:cNvSpPr>
            <a:spLocks noGrp="1"/>
          </p:cNvSpPr>
          <p:nvPr>
            <p:ph type="title"/>
          </p:nvPr>
        </p:nvSpPr>
        <p:spPr>
          <a:xfrm>
            <a:off x="1485876" y="418409"/>
            <a:ext cx="10115574" cy="648000"/>
          </a:xfrm>
        </p:spPr>
        <p:txBody>
          <a:bodyPr>
            <a:noAutofit/>
          </a:bodyPr>
          <a:lstStyle/>
          <a:p>
            <a:r>
              <a:rPr lang="fr-FR" dirty="0" smtClean="0"/>
              <a:t>Rappel des Définitions clés </a:t>
            </a:r>
            <a:r>
              <a:rPr lang="fr-FR" b="0" dirty="0"/>
              <a:t>(selon le cadre stratégique du FSOF) </a:t>
            </a:r>
            <a:endParaRPr lang="fr-FR" b="0" noProof="0" dirty="0"/>
          </a:p>
        </p:txBody>
      </p:sp>
      <p:sp>
        <p:nvSpPr>
          <p:cNvPr id="5" name="Espace réservé du texte 4">
            <a:extLst>
              <a:ext uri="{FF2B5EF4-FFF2-40B4-BE49-F238E27FC236}">
                <a16:creationId xmlns:a16="http://schemas.microsoft.com/office/drawing/2014/main" id="{136D1FA9-C137-4332-BF31-5FA04AA086C3}"/>
              </a:ext>
            </a:extLst>
          </p:cNvPr>
          <p:cNvSpPr>
            <a:spLocks noGrp="1"/>
          </p:cNvSpPr>
          <p:nvPr>
            <p:ph type="body" sz="quarter" idx="14"/>
          </p:nvPr>
        </p:nvSpPr>
        <p:spPr>
          <a:xfrm>
            <a:off x="468000" y="328715"/>
            <a:ext cx="1260000" cy="900000"/>
          </a:xfrm>
        </p:spPr>
        <p:txBody>
          <a:bodyPr/>
          <a:lstStyle/>
          <a:p>
            <a:r>
              <a:rPr lang="fr-FR" dirty="0" smtClean="0"/>
              <a:t>04.</a:t>
            </a:r>
            <a:endParaRPr lang="fr-FR" dirty="0"/>
          </a:p>
        </p:txBody>
      </p:sp>
      <p:sp>
        <p:nvSpPr>
          <p:cNvPr id="3" name="Content Placeholder 2"/>
          <p:cNvSpPr>
            <a:spLocks noGrp="1"/>
          </p:cNvSpPr>
          <p:nvPr>
            <p:ph type="body" sz="quarter" idx="19"/>
          </p:nvPr>
        </p:nvSpPr>
        <p:spPr>
          <a:xfrm>
            <a:off x="1485900" y="1318409"/>
            <a:ext cx="10115550" cy="4315630"/>
          </a:xfrm>
        </p:spPr>
        <p:txBody>
          <a:bodyPr/>
          <a:lstStyle/>
          <a:p>
            <a:pPr lvl="3" algn="just"/>
            <a:r>
              <a:rPr lang="fr-FR" b="1" dirty="0" smtClean="0"/>
              <a:t>Les OSC féministes locales (« niveau 2 ou 1 »)</a:t>
            </a:r>
          </a:p>
          <a:p>
            <a:pPr marL="0" lvl="3" indent="0" algn="just">
              <a:buNone/>
            </a:pPr>
            <a:r>
              <a:rPr lang="fr-FR" i="1" dirty="0" smtClean="0"/>
              <a:t>= </a:t>
            </a:r>
            <a:r>
              <a:rPr lang="fr-FR" i="1" dirty="0"/>
              <a:t>O</a:t>
            </a:r>
            <a:r>
              <a:rPr lang="fr-FR" i="1" dirty="0" smtClean="0"/>
              <a:t>rganisations </a:t>
            </a:r>
            <a:r>
              <a:rPr lang="fr-FR" i="1" dirty="0"/>
              <a:t>féministes de la société civile dans toute leur diversité, constituées ou non de façon formelle, qui ont pour objectif d’agir en faveur de l’égalité de genre et de transformer durablement les rapports sociaux fondés sur le genre, et particulièrement celles dont la mission principale est la défense et la promotion des droits effectifs et l’émancipation des femmes et des filles</a:t>
            </a:r>
            <a:r>
              <a:rPr lang="fr-FR" i="1" dirty="0" smtClean="0"/>
              <a:t>.</a:t>
            </a:r>
          </a:p>
          <a:p>
            <a:pPr marL="0" lvl="3" indent="0" algn="just">
              <a:buNone/>
            </a:pPr>
            <a:r>
              <a:rPr lang="fr-FR" dirty="0" smtClean="0">
                <a:sym typeface="Wingdings" panose="05000000000000000000" pitchFamily="2" charset="2"/>
              </a:rPr>
              <a:t> </a:t>
            </a:r>
            <a:r>
              <a:rPr lang="fr-FR" dirty="0" smtClean="0"/>
              <a:t>Elles peuvent être membres du consortium </a:t>
            </a:r>
            <a:r>
              <a:rPr lang="fr-FR" u="sng" dirty="0" smtClean="0"/>
              <a:t>ou</a:t>
            </a:r>
            <a:r>
              <a:rPr lang="fr-FR" dirty="0" smtClean="0"/>
              <a:t> récipiendaires des fonds.</a:t>
            </a:r>
            <a:endParaRPr lang="fr-FR" dirty="0"/>
          </a:p>
          <a:p>
            <a:pPr marL="0" lvl="3" indent="0" algn="just">
              <a:buNone/>
            </a:pPr>
            <a:endParaRPr lang="fr-FR" dirty="0" smtClean="0"/>
          </a:p>
          <a:p>
            <a:pPr lvl="3" algn="just"/>
            <a:r>
              <a:rPr lang="fr-FR" b="1" dirty="0" smtClean="0"/>
              <a:t> (Membres du) consortium (« niveau 1 »)</a:t>
            </a:r>
          </a:p>
          <a:p>
            <a:pPr marL="0" lvl="3" indent="0" algn="just">
              <a:buNone/>
            </a:pPr>
            <a:r>
              <a:rPr lang="fr-FR" i="1" dirty="0" smtClean="0"/>
              <a:t>=</a:t>
            </a:r>
            <a:r>
              <a:rPr lang="fr-FR" b="1" i="1" dirty="0" smtClean="0"/>
              <a:t> </a:t>
            </a:r>
            <a:r>
              <a:rPr lang="fr-FR" i="1" dirty="0" smtClean="0"/>
              <a:t>Un </a:t>
            </a:r>
            <a:r>
              <a:rPr lang="fr-FR" i="1" dirty="0"/>
              <a:t>ou plusieurs organismes à but non lucratif, organisations de la société civile (OSC) françaises et/ou internationales et/ou nationales issues de tous les pays du monde, y compris des pays partenaires de la politique de développement et de solidarité internationale de la France,  structurées en consortium qui répondent ensemble à l’appel à projets, portent le projet (mise en œuvre des trois composantes) et travaillent en partenariat avec des structures notamment locales. </a:t>
            </a:r>
            <a:r>
              <a:rPr lang="fr-FR" i="1" dirty="0" smtClean="0"/>
              <a:t> </a:t>
            </a:r>
          </a:p>
          <a:p>
            <a:pPr marL="0" lvl="3" indent="0" algn="just">
              <a:buNone/>
            </a:pPr>
            <a:endParaRPr lang="fr-FR" i="1" dirty="0" smtClean="0"/>
          </a:p>
          <a:p>
            <a:pPr lvl="3" algn="just"/>
            <a:r>
              <a:rPr lang="fr-FR" b="1" dirty="0"/>
              <a:t> </a:t>
            </a:r>
            <a:r>
              <a:rPr lang="fr-FR" b="1" dirty="0" smtClean="0"/>
              <a:t>Organisation cheffe </a:t>
            </a:r>
            <a:r>
              <a:rPr lang="fr-FR" b="1" dirty="0"/>
              <a:t>de file du consortium </a:t>
            </a:r>
            <a:r>
              <a:rPr lang="fr-FR" b="1" dirty="0" smtClean="0"/>
              <a:t>(« niveau 1 ») </a:t>
            </a:r>
            <a:endParaRPr lang="fr-FR" b="1" dirty="0"/>
          </a:p>
          <a:p>
            <a:pPr marL="0" lvl="3" indent="0" algn="just">
              <a:buNone/>
            </a:pPr>
            <a:r>
              <a:rPr lang="fr-FR" i="1" dirty="0"/>
              <a:t>=</a:t>
            </a:r>
            <a:r>
              <a:rPr lang="fr-FR" b="1" i="1" dirty="0"/>
              <a:t> </a:t>
            </a:r>
            <a:r>
              <a:rPr lang="fr-FR" i="1" dirty="0"/>
              <a:t>L’AFD signera une convention seulement avec l’OSC cheffe de </a:t>
            </a:r>
            <a:r>
              <a:rPr lang="fr-FR" i="1" dirty="0" smtClean="0"/>
              <a:t>file, </a:t>
            </a:r>
            <a:r>
              <a:rPr lang="fr-FR" i="1" dirty="0"/>
              <a:t>dûment autorisé (pouvoir juridique) à représenter les autres membres du </a:t>
            </a:r>
            <a:r>
              <a:rPr lang="fr-FR" i="1" dirty="0" smtClean="0"/>
              <a:t>consortium (au nom et pour le compte). </a:t>
            </a:r>
            <a:r>
              <a:rPr lang="fr-FR" i="1" dirty="0"/>
              <a:t>L’organisation cheffe de file du consortium pourra être toute </a:t>
            </a:r>
            <a:r>
              <a:rPr lang="fr-FR" i="1" dirty="0" smtClean="0"/>
              <a:t>OSC française </a:t>
            </a:r>
            <a:r>
              <a:rPr lang="fr-FR" i="1" dirty="0"/>
              <a:t>et/ou internationale et/ou </a:t>
            </a:r>
            <a:r>
              <a:rPr lang="fr-FR" i="1" dirty="0" smtClean="0"/>
              <a:t>nationale issue de tous les pays du monde, présentant </a:t>
            </a:r>
            <a:r>
              <a:rPr lang="fr-FR" i="1" dirty="0"/>
              <a:t>les capacités requises et répondant aux critères de sélection détaillés dans l’appel à projets. Elle sera la principale interlocutrice de l’AFD. </a:t>
            </a:r>
          </a:p>
        </p:txBody>
      </p:sp>
      <p:sp>
        <p:nvSpPr>
          <p:cNvPr id="39" name="Espace réservé du numéro de diapositive 38">
            <a:extLst>
              <a:ext uri="{FF2B5EF4-FFF2-40B4-BE49-F238E27FC236}">
                <a16:creationId xmlns:a16="http://schemas.microsoft.com/office/drawing/2014/main" id="{3C41379F-5171-4AF6-B7A9-8440F7BCC8CD}"/>
              </a:ext>
            </a:extLst>
          </p:cNvPr>
          <p:cNvSpPr>
            <a:spLocks noGrp="1"/>
          </p:cNvSpPr>
          <p:nvPr>
            <p:ph type="sldNum" sz="quarter" idx="22"/>
          </p:nvPr>
        </p:nvSpPr>
        <p:spPr>
          <a:xfrm>
            <a:off x="5826667" y="6370638"/>
            <a:ext cx="538667" cy="324000"/>
          </a:xfrm>
        </p:spPr>
        <p:txBody>
          <a:bodyPr/>
          <a:lstStyle/>
          <a:p>
            <a:pPr lvl="0"/>
            <a:fld id="{60F8B3E9-1460-41D1-8179-A8A7B0850240}" type="slidenum">
              <a:rPr lang="fr-FR" noProof="0" smtClean="0"/>
              <a:pPr lvl="0"/>
              <a:t>7</a:t>
            </a:fld>
            <a:endParaRPr lang="fr-FR" noProof="0"/>
          </a:p>
        </p:txBody>
      </p:sp>
    </p:spTree>
    <p:extLst>
      <p:ext uri="{BB962C8B-B14F-4D97-AF65-F5344CB8AC3E}">
        <p14:creationId xmlns:p14="http://schemas.microsoft.com/office/powerpoint/2010/main" val="41194706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Espace réservé du numéro de diapositive 17">
            <a:extLst>
              <a:ext uri="{FF2B5EF4-FFF2-40B4-BE49-F238E27FC236}">
                <a16:creationId xmlns:a16="http://schemas.microsoft.com/office/drawing/2014/main" id="{F05FD64A-E55A-4B14-9505-117DF9ECFDC3}"/>
              </a:ext>
            </a:extLst>
          </p:cNvPr>
          <p:cNvSpPr>
            <a:spLocks noGrp="1"/>
          </p:cNvSpPr>
          <p:nvPr>
            <p:ph type="sldNum" sz="quarter" idx="13"/>
          </p:nvPr>
        </p:nvSpPr>
        <p:spPr>
          <a:xfrm>
            <a:off x="5826667" y="6370638"/>
            <a:ext cx="538667" cy="324000"/>
          </a:xfrm>
        </p:spPr>
        <p:txBody>
          <a:bodyPr/>
          <a:lstStyle/>
          <a:p>
            <a:pPr lvl="0"/>
            <a:fld id="{60F8B3E9-1460-41D1-8179-A8A7B0850240}" type="slidenum">
              <a:rPr lang="fr-FR" noProof="0" smtClean="0"/>
              <a:pPr lvl="0"/>
              <a:t>8</a:t>
            </a:fld>
            <a:endParaRPr lang="fr-FR" noProof="0"/>
          </a:p>
        </p:txBody>
      </p:sp>
      <p:sp>
        <p:nvSpPr>
          <p:cNvPr id="13" name="Espace réservé du texte 12">
            <a:extLst>
              <a:ext uri="{FF2B5EF4-FFF2-40B4-BE49-F238E27FC236}">
                <a16:creationId xmlns:a16="http://schemas.microsoft.com/office/drawing/2014/main" id="{0AF94F50-F7DD-4ADE-9CD2-67CCC8C1A7FE}"/>
              </a:ext>
            </a:extLst>
          </p:cNvPr>
          <p:cNvSpPr>
            <a:spLocks noGrp="1"/>
          </p:cNvSpPr>
          <p:nvPr>
            <p:ph type="body" sz="quarter" idx="10"/>
          </p:nvPr>
        </p:nvSpPr>
        <p:spPr>
          <a:xfrm>
            <a:off x="6457536" y="1551709"/>
            <a:ext cx="5148000" cy="3943927"/>
          </a:xfrm>
        </p:spPr>
        <p:txBody>
          <a:bodyPr/>
          <a:lstStyle/>
          <a:p>
            <a:r>
              <a:rPr lang="fr-FR" dirty="0">
                <a:solidFill>
                  <a:schemeClr val="accent2"/>
                </a:solidFill>
              </a:rPr>
              <a:t>Appel à projet </a:t>
            </a:r>
            <a:r>
              <a:rPr lang="fr-FR" dirty="0" smtClean="0">
                <a:solidFill>
                  <a:schemeClr val="accent2"/>
                </a:solidFill>
              </a:rPr>
              <a:t>FSOF 2024</a:t>
            </a:r>
          </a:p>
          <a:p>
            <a:endParaRPr lang="fr-FR" dirty="0" smtClean="0">
              <a:solidFill>
                <a:schemeClr val="accent2"/>
              </a:solidFill>
            </a:endParaRPr>
          </a:p>
          <a:p>
            <a:r>
              <a:rPr lang="fr-FR" dirty="0">
                <a:solidFill>
                  <a:schemeClr val="accent2"/>
                </a:solidFill>
              </a:rPr>
              <a:t>« VIOLENCES BASEES SUR LE GENRE ET JUSTICE » </a:t>
            </a:r>
          </a:p>
        </p:txBody>
      </p:sp>
      <p:pic>
        <p:nvPicPr>
          <p:cNvPr id="6" name="Espace réservé pour une image  5"/>
          <p:cNvPicPr>
            <a:picLocks noGrp="1" noChangeAspect="1"/>
          </p:cNvPicPr>
          <p:nvPr>
            <p:ph type="pic" sz="quarter" idx="22"/>
          </p:nvPr>
        </p:nvPicPr>
        <p:blipFill rotWithShape="1">
          <a:blip r:embed="rId2">
            <a:extLst>
              <a:ext uri="{28A0092B-C50C-407E-A947-70E740481C1C}">
                <a14:useLocalDpi xmlns:a14="http://schemas.microsoft.com/office/drawing/2010/main" val="0"/>
              </a:ext>
            </a:extLst>
          </a:blip>
          <a:srcRect l="12245" r="43545"/>
          <a:stretch/>
        </p:blipFill>
        <p:spPr/>
      </p:pic>
    </p:spTree>
    <p:extLst>
      <p:ext uri="{BB962C8B-B14F-4D97-AF65-F5344CB8AC3E}">
        <p14:creationId xmlns:p14="http://schemas.microsoft.com/office/powerpoint/2010/main" val="3700458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BA0F399A-0510-4AFC-A8F9-16013DCA5A77}"/>
              </a:ext>
            </a:extLst>
          </p:cNvPr>
          <p:cNvSpPr>
            <a:spLocks noGrp="1"/>
          </p:cNvSpPr>
          <p:nvPr>
            <p:ph type="title"/>
          </p:nvPr>
        </p:nvSpPr>
        <p:spPr>
          <a:xfrm>
            <a:off x="1485876" y="418409"/>
            <a:ext cx="10115574" cy="648000"/>
          </a:xfrm>
        </p:spPr>
        <p:txBody>
          <a:bodyPr>
            <a:noAutofit/>
          </a:bodyPr>
          <a:lstStyle/>
          <a:p>
            <a:pPr algn="just"/>
            <a:r>
              <a:rPr lang="fr-FR" dirty="0"/>
              <a:t>Présentation de </a:t>
            </a:r>
            <a:r>
              <a:rPr lang="fr-FR" dirty="0" smtClean="0"/>
              <a:t>la thématique de l’Appel </a:t>
            </a:r>
            <a:r>
              <a:rPr lang="fr-FR" dirty="0"/>
              <a:t>à projet</a:t>
            </a:r>
          </a:p>
        </p:txBody>
      </p:sp>
      <p:sp>
        <p:nvSpPr>
          <p:cNvPr id="5" name="Espace réservé du texte 4">
            <a:extLst>
              <a:ext uri="{FF2B5EF4-FFF2-40B4-BE49-F238E27FC236}">
                <a16:creationId xmlns:a16="http://schemas.microsoft.com/office/drawing/2014/main" id="{136D1FA9-C137-4332-BF31-5FA04AA086C3}"/>
              </a:ext>
            </a:extLst>
          </p:cNvPr>
          <p:cNvSpPr>
            <a:spLocks noGrp="1"/>
          </p:cNvSpPr>
          <p:nvPr>
            <p:ph type="body" sz="quarter" idx="14"/>
          </p:nvPr>
        </p:nvSpPr>
        <p:spPr>
          <a:xfrm>
            <a:off x="468000" y="328715"/>
            <a:ext cx="1260000" cy="900000"/>
          </a:xfrm>
        </p:spPr>
        <p:txBody>
          <a:bodyPr/>
          <a:lstStyle/>
          <a:p>
            <a:pPr algn="just"/>
            <a:r>
              <a:rPr lang="fr-FR" dirty="0" smtClean="0"/>
              <a:t>01.</a:t>
            </a:r>
            <a:endParaRPr lang="fr-FR" dirty="0"/>
          </a:p>
        </p:txBody>
      </p:sp>
      <p:sp>
        <p:nvSpPr>
          <p:cNvPr id="3" name="Content Placeholder 2"/>
          <p:cNvSpPr>
            <a:spLocks noGrp="1"/>
          </p:cNvSpPr>
          <p:nvPr>
            <p:ph type="body" sz="quarter" idx="19"/>
          </p:nvPr>
        </p:nvSpPr>
        <p:spPr>
          <a:xfrm>
            <a:off x="831273" y="1314450"/>
            <a:ext cx="9890043" cy="4319588"/>
          </a:xfrm>
          <a:noFill/>
        </p:spPr>
        <p:txBody>
          <a:bodyPr/>
          <a:lstStyle/>
          <a:p>
            <a:pPr lvl="1" algn="just">
              <a:spcBef>
                <a:spcPts val="0"/>
              </a:spcBef>
            </a:pPr>
            <a:endParaRPr lang="fr-FR" sz="1600" dirty="0" smtClean="0"/>
          </a:p>
          <a:p>
            <a:pPr lvl="1" algn="just">
              <a:spcBef>
                <a:spcPts val="0"/>
              </a:spcBef>
            </a:pPr>
            <a:r>
              <a:rPr lang="fr-FR" sz="1600" dirty="0"/>
              <a:t>Les violences faites aux femmes et aux filles sont multiformes , touchant plusieurs aspects de leurs vies et empêchant le libre exercice de leurs droits et le développement de leurs capacités. Les populations LGBTQIA+ sont également exposées à différentes formes de VBG, dans la mesure où leur identité de genre et/ou leur orientation sexuelle sont considérées comme allant à l’encontre des normes sociales de genre dominantes. L’implication des communautés </a:t>
            </a:r>
            <a:r>
              <a:rPr lang="fr-FR" sz="1600" dirty="0" smtClean="0"/>
              <a:t>et la mobilisation de la société civile sont des leviers fondamentaux dans </a:t>
            </a:r>
            <a:r>
              <a:rPr lang="fr-FR" sz="1600" dirty="0"/>
              <a:t>la prévention des </a:t>
            </a:r>
            <a:r>
              <a:rPr lang="fr-FR" sz="1600" dirty="0" smtClean="0"/>
              <a:t>VBG, </a:t>
            </a:r>
            <a:r>
              <a:rPr lang="fr-FR" sz="1600" dirty="0"/>
              <a:t>et l’accès à la justice est essentiel pour combattre l’impunité des auteurs. </a:t>
            </a:r>
            <a:endParaRPr lang="fr-FR" sz="1600" b="1" dirty="0" smtClean="0"/>
          </a:p>
          <a:p>
            <a:pPr lvl="1" algn="just">
              <a:spcBef>
                <a:spcPts val="0"/>
              </a:spcBef>
            </a:pPr>
            <a:endParaRPr lang="fr-FR" sz="1600" b="1" dirty="0" smtClean="0"/>
          </a:p>
          <a:p>
            <a:pPr lvl="1" algn="just"/>
            <a:r>
              <a:rPr lang="fr-FR" sz="1600" b="1" dirty="0" smtClean="0">
                <a:solidFill>
                  <a:schemeClr val="accent2"/>
                </a:solidFill>
              </a:rPr>
              <a:t>Enjeux liés à la thématique de cet appel à projet – les 2 piliers :</a:t>
            </a:r>
            <a:endParaRPr lang="fr-FR" sz="1600" dirty="0">
              <a:solidFill>
                <a:schemeClr val="accent2"/>
              </a:solidFill>
            </a:endParaRPr>
          </a:p>
          <a:p>
            <a:pPr marL="342900" lvl="1" indent="-342900" algn="just">
              <a:buAutoNum type="arabicPeriod"/>
            </a:pPr>
            <a:r>
              <a:rPr lang="fr-FR" sz="1600" b="1" dirty="0" smtClean="0"/>
              <a:t>Prévention et plaidoyer auprès de tous les acteurs</a:t>
            </a:r>
          </a:p>
          <a:p>
            <a:pPr marL="342900" lvl="1" indent="-342900" algn="just">
              <a:buAutoNum type="arabicPeriod"/>
            </a:pPr>
            <a:r>
              <a:rPr lang="fr-FR" sz="1600" b="1" dirty="0" smtClean="0"/>
              <a:t>Prise en charge holistique des victimes et des autres parties prenantes </a:t>
            </a:r>
          </a:p>
          <a:p>
            <a:pPr marL="342900" lvl="1" indent="-342900" algn="just">
              <a:buAutoNum type="arabicPeriod"/>
            </a:pPr>
            <a:endParaRPr lang="fr-FR" sz="1600" b="1" dirty="0"/>
          </a:p>
          <a:p>
            <a:pPr marL="285750" lvl="1" indent="-285750" algn="just">
              <a:buFont typeface="Wingdings" panose="05000000000000000000" pitchFamily="2" charset="2"/>
              <a:buChar char="Ø"/>
            </a:pPr>
            <a:r>
              <a:rPr lang="fr-FR" sz="1600" dirty="0" smtClean="0"/>
              <a:t>Promouvoir </a:t>
            </a:r>
            <a:r>
              <a:rPr lang="fr-FR" sz="1600" dirty="0"/>
              <a:t>des politiques et des pratiques transformatrices de genre, en particulier en matière de prévention et prise en charge des VBG</a:t>
            </a:r>
          </a:p>
        </p:txBody>
      </p:sp>
      <p:sp>
        <p:nvSpPr>
          <p:cNvPr id="39" name="Espace réservé du numéro de diapositive 38">
            <a:extLst>
              <a:ext uri="{FF2B5EF4-FFF2-40B4-BE49-F238E27FC236}">
                <a16:creationId xmlns:a16="http://schemas.microsoft.com/office/drawing/2014/main" id="{3C41379F-5171-4AF6-B7A9-8440F7BCC8CD}"/>
              </a:ext>
            </a:extLst>
          </p:cNvPr>
          <p:cNvSpPr>
            <a:spLocks noGrp="1"/>
          </p:cNvSpPr>
          <p:nvPr>
            <p:ph type="sldNum" sz="quarter" idx="22"/>
          </p:nvPr>
        </p:nvSpPr>
        <p:spPr>
          <a:xfrm>
            <a:off x="5826667" y="6370638"/>
            <a:ext cx="538667" cy="324000"/>
          </a:xfrm>
        </p:spPr>
        <p:txBody>
          <a:bodyPr/>
          <a:lstStyle/>
          <a:p>
            <a:pPr lvl="0" algn="just"/>
            <a:fld id="{60F8B3E9-1460-41D1-8179-A8A7B0850240}" type="slidenum">
              <a:rPr lang="fr-FR" noProof="0" smtClean="0"/>
              <a:pPr lvl="0" algn="just"/>
              <a:t>9</a:t>
            </a:fld>
            <a:endParaRPr lang="fr-FR" noProof="0"/>
          </a:p>
        </p:txBody>
      </p:sp>
    </p:spTree>
    <p:extLst>
      <p:ext uri="{BB962C8B-B14F-4D97-AF65-F5344CB8AC3E}">
        <p14:creationId xmlns:p14="http://schemas.microsoft.com/office/powerpoint/2010/main" val="3046577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AFD Couverture">
  <a:themeElements>
    <a:clrScheme name="AFD">
      <a:dk1>
        <a:srgbClr val="000091"/>
      </a:dk1>
      <a:lt1>
        <a:sysClr val="window" lastClr="FFFFFF"/>
      </a:lt1>
      <a:dk2>
        <a:srgbClr val="000091"/>
      </a:dk2>
      <a:lt2>
        <a:srgbClr val="FFFFFF"/>
      </a:lt2>
      <a:accent1>
        <a:srgbClr val="000091"/>
      </a:accent1>
      <a:accent2>
        <a:srgbClr val="E1000F"/>
      </a:accent2>
      <a:accent3>
        <a:srgbClr val="F3C45E"/>
      </a:accent3>
      <a:accent4>
        <a:srgbClr val="A7D4AC"/>
      </a:accent4>
      <a:accent5>
        <a:srgbClr val="DA9AAA"/>
      </a:accent5>
      <a:accent6>
        <a:srgbClr val="8FCAB8"/>
      </a:accent6>
      <a:hlink>
        <a:srgbClr val="000091"/>
      </a:hlink>
      <a:folHlink>
        <a:srgbClr val="E1000F"/>
      </a:folHlink>
    </a:clrScheme>
    <a:fontScheme name="AFD">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175"/>
        <a:effectLst/>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FD MAJ Template PowerPoint 16-9e FR v9.potx" id="{E89F0722-E9DB-4457-A362-DEAC04AD2C44}" vid="{966C0C9A-E81C-4B3E-8C96-3A4578D9C2BB}"/>
    </a:ext>
  </a:extLst>
</a:theme>
</file>

<file path=ppt/theme/theme2.xml><?xml version="1.0" encoding="utf-8"?>
<a:theme xmlns:a="http://schemas.openxmlformats.org/drawingml/2006/main" name="AFD">
  <a:themeElements>
    <a:clrScheme name="AFD">
      <a:dk1>
        <a:srgbClr val="000091"/>
      </a:dk1>
      <a:lt1>
        <a:sysClr val="window" lastClr="FFFFFF"/>
      </a:lt1>
      <a:dk2>
        <a:srgbClr val="000091"/>
      </a:dk2>
      <a:lt2>
        <a:srgbClr val="FFFFFF"/>
      </a:lt2>
      <a:accent1>
        <a:srgbClr val="000091"/>
      </a:accent1>
      <a:accent2>
        <a:srgbClr val="E1000F"/>
      </a:accent2>
      <a:accent3>
        <a:srgbClr val="F3C45E"/>
      </a:accent3>
      <a:accent4>
        <a:srgbClr val="A7D4AC"/>
      </a:accent4>
      <a:accent5>
        <a:srgbClr val="DA9AAA"/>
      </a:accent5>
      <a:accent6>
        <a:srgbClr val="8FCAB8"/>
      </a:accent6>
      <a:hlink>
        <a:srgbClr val="000091"/>
      </a:hlink>
      <a:folHlink>
        <a:srgbClr val="E1000F"/>
      </a:folHlink>
    </a:clrScheme>
    <a:fontScheme name="AFD">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chemeClr val="tx1"/>
            </a:gs>
            <a:gs pos="100000">
              <a:schemeClr val="tx1">
                <a:lumMod val="20000"/>
                <a:lumOff val="80000"/>
              </a:schemeClr>
            </a:gs>
          </a:gsLst>
        </a:gra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AFD MAJ Template PowerPoint 16-9e FR v9.potx" id="{E89F0722-E9DB-4457-A362-DEAC04AD2C44}" vid="{34D528BF-ECE3-4799-90F2-3942263909C9}"/>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AFD Couverture</Template>
  <TotalTime>2158</TotalTime>
  <Words>2230</Words>
  <Application>Microsoft Office PowerPoint</Application>
  <PresentationFormat>Grand écran</PresentationFormat>
  <Paragraphs>246</Paragraphs>
  <Slides>18</Slides>
  <Notes>10</Notes>
  <HiddenSlides>0</HiddenSlides>
  <MMClips>0</MMClips>
  <ScaleCrop>false</ScaleCrop>
  <HeadingPairs>
    <vt:vector size="6" baseType="variant">
      <vt:variant>
        <vt:lpstr>Polices utilisées</vt:lpstr>
      </vt:variant>
      <vt:variant>
        <vt:i4>5</vt:i4>
      </vt:variant>
      <vt:variant>
        <vt:lpstr>Thème</vt:lpstr>
      </vt:variant>
      <vt:variant>
        <vt:i4>2</vt:i4>
      </vt:variant>
      <vt:variant>
        <vt:lpstr>Titres des diapositives</vt:lpstr>
      </vt:variant>
      <vt:variant>
        <vt:i4>18</vt:i4>
      </vt:variant>
    </vt:vector>
  </HeadingPairs>
  <TitlesOfParts>
    <vt:vector size="25" baseType="lpstr">
      <vt:lpstr>Arial</vt:lpstr>
      <vt:lpstr>Calibri</vt:lpstr>
      <vt:lpstr>Century Gothic</vt:lpstr>
      <vt:lpstr>Times New Roman</vt:lpstr>
      <vt:lpstr>Wingdings</vt:lpstr>
      <vt:lpstr>AFD Couverture</vt:lpstr>
      <vt:lpstr>AFD</vt:lpstr>
      <vt:lpstr>Fonds de Soutien aux Organisations Féministes (FSOF)</vt:lpstr>
      <vt:lpstr>Présentation PowerPoint</vt:lpstr>
      <vt:lpstr>Présentation PowerPoint</vt:lpstr>
      <vt:lpstr>Pourquoi financer les OSC féministes des pays partenaires?</vt:lpstr>
      <vt:lpstr>Le FSOF - Fonds de Soutien aux Organisations Féministes  </vt:lpstr>
      <vt:lpstr>Les invariants des fonds intermédiés du FSOF</vt:lpstr>
      <vt:lpstr>Rappel des Définitions clés (selon le cadre stratégique du FSOF) </vt:lpstr>
      <vt:lpstr>Présentation PowerPoint</vt:lpstr>
      <vt:lpstr>Présentation de la thématique de l’Appel à projet</vt:lpstr>
      <vt:lpstr>Objectifs de l’appel à projet</vt:lpstr>
      <vt:lpstr>LES effets leviers </vt:lpstr>
      <vt:lpstr>Composantes</vt:lpstr>
      <vt:lpstr>Points clés (1/2)</vt:lpstr>
      <vt:lpstr>Points clés (2/2)</vt:lpstr>
      <vt:lpstr>Critères de sélection</vt:lpstr>
      <vt:lpstr>Qu’en pensez-vous ?</vt:lpstr>
      <vt:lpstr>Calendrier prévisionnel</vt:lpstr>
      <vt:lpstr>Merci à tou∙te∙s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votre présentation sur 1 ou 2 lignes [century gothic 32 pt bold]</dc:title>
  <dc:creator>Emily Webb</dc:creator>
  <cp:lastModifiedBy>HIBLE Jean-Jacques</cp:lastModifiedBy>
  <cp:revision>159</cp:revision>
  <cp:lastPrinted>2023-05-04T08:54:09Z</cp:lastPrinted>
  <dcterms:created xsi:type="dcterms:W3CDTF">2021-05-05T13:33:47Z</dcterms:created>
  <dcterms:modified xsi:type="dcterms:W3CDTF">2024-04-10T08:10:17Z</dcterms:modified>
</cp:coreProperties>
</file>